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handoutMasterIdLst>
    <p:handoutMasterId r:id="rId32"/>
  </p:handoutMasterIdLst>
  <p:sldIdLst>
    <p:sldId id="257" r:id="rId4"/>
    <p:sldId id="881" r:id="rId6"/>
    <p:sldId id="880" r:id="rId7"/>
    <p:sldId id="637" r:id="rId8"/>
    <p:sldId id="705" r:id="rId9"/>
    <p:sldId id="638" r:id="rId10"/>
    <p:sldId id="706" r:id="rId11"/>
    <p:sldId id="707" r:id="rId12"/>
    <p:sldId id="708" r:id="rId13"/>
    <p:sldId id="920" r:id="rId14"/>
    <p:sldId id="486" r:id="rId15"/>
    <p:sldId id="563" r:id="rId16"/>
    <p:sldId id="487" r:id="rId17"/>
    <p:sldId id="565" r:id="rId18"/>
    <p:sldId id="567" r:id="rId19"/>
    <p:sldId id="570" r:id="rId20"/>
    <p:sldId id="569" r:id="rId21"/>
    <p:sldId id="574" r:id="rId22"/>
    <p:sldId id="575" r:id="rId23"/>
    <p:sldId id="581" r:id="rId24"/>
    <p:sldId id="489" r:id="rId25"/>
    <p:sldId id="584" r:id="rId26"/>
    <p:sldId id="583" r:id="rId27"/>
    <p:sldId id="556" r:id="rId28"/>
    <p:sldId id="557" r:id="rId29"/>
    <p:sldId id="743" r:id="rId30"/>
    <p:sldId id="784" r:id="rId3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800000"/>
    <a:srgbClr val="990033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8" autoAdjust="0"/>
    <p:restoredTop sz="86368" autoAdjust="0"/>
  </p:normalViewPr>
  <p:slideViewPr>
    <p:cSldViewPr>
      <p:cViewPr varScale="1">
        <p:scale>
          <a:sx n="59" d="100"/>
          <a:sy n="59" d="100"/>
        </p:scale>
        <p:origin x="1068" y="60"/>
      </p:cViewPr>
      <p:guideLst>
        <p:guide orient="horz" pos="2160"/>
        <p:guide pos="2818"/>
      </p:guideLst>
    </p:cSldViewPr>
  </p:slideViewPr>
  <p:outlineViewPr>
    <p:cViewPr>
      <p:scale>
        <a:sx n="33" d="100"/>
        <a:sy n="33" d="100"/>
      </p:scale>
      <p:origin x="0" y="2322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0"/>
      <dgm:spPr/>
    </dgm:pt>
    <dgm:pt modelId="{3F25DA44-7F3E-4C17-A40B-7F663FDBEA65}">
      <dgm:prSet phldrT="[文本]"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大动脉搏动、呼吸判断</a:t>
          </a:r>
          <a:endParaRPr lang="zh-CN" altLang="en-US"/>
        </a:p>
      </dgm:t>
    </dgm:pt>
    <dgm:pt modelId="{EE9066D1-3403-4469-8E8C-0D40A82430F2}" cxnId="{7D5583C3-FE88-4A14-8FB0-F437398A6C90}" type="parTrans">
      <dgm:prSet/>
      <dgm:spPr/>
    </dgm:pt>
    <dgm:pt modelId="{8EC5AF5E-9C9F-410A-A755-A3EA5186F948}" cxnId="{7D5583C3-FE88-4A14-8FB0-F437398A6C90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1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胸外按压</a:t>
          </a:r>
          <a:r>
            <a:rPr lang="zh-CN" altLang="en-US" sz="3200"/>
            <a:t/>
          </a:r>
          <a:endParaRPr lang="zh-CN" altLang="en-US" sz="3200"/>
        </a:p>
      </dgm:t>
    </dgm:pt>
    <dgm:pt modelId="{1E934BFE-4D40-486C-8784-F698A10C4CF5}" cxnId="{607D7B6F-A50D-487F-9D37-A7584CD682D7}" type="parTrans">
      <dgm:prSet/>
      <dgm:spPr/>
    </dgm:pt>
    <dgm:pt modelId="{EC1AFF77-9232-4EEB-95CB-85CEAB3B1FC0}" cxnId="{607D7B6F-A50D-487F-9D37-A7584CD682D7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1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开放气道</a:t>
          </a:r>
          <a:r>
            <a:rPr lang="zh-CN" altLang="en-US" sz="3200"/>
            <a:t/>
          </a:r>
          <a:endParaRPr lang="zh-CN" altLang="en-US" sz="3200"/>
        </a:p>
      </dgm:t>
    </dgm:pt>
    <dgm:pt modelId="{9DABF4F3-A9E6-40B1-A863-AC9409CC14BB}" cxnId="{F8B99B55-05DE-47AF-B954-EA23286779C1}" type="parTrans">
      <dgm:prSet/>
      <dgm:spPr/>
    </dgm:pt>
    <dgm:pt modelId="{18EFF3C3-47F9-402B-A3F3-E9310EA281B4}" cxnId="{F8B99B55-05DE-47AF-B954-EA23286779C1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2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2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3">
        <dgm:presLayoutVars>
          <dgm:bulletEnabled val="1"/>
        </dgm:presLayoutVars>
      </dgm:prSet>
      <dgm:spPr/>
    </dgm:pt>
  </dgm:ptLst>
  <dgm:cxnLst>
    <dgm:cxn modelId="{7D5583C3-FE88-4A14-8FB0-F437398A6C90}" srcId="{8EB1D179-D23D-41D4-AEEF-E4B9FEB06903}" destId="{3F25DA44-7F3E-4C17-A40B-7F663FDBEA65}" srcOrd="0" destOrd="0" parTransId="{EE9066D1-3403-4469-8E8C-0D40A82430F2}" sibTransId="{8EC5AF5E-9C9F-410A-A755-A3EA5186F948}"/>
    <dgm:cxn modelId="{607D7B6F-A50D-487F-9D37-A7584CD682D7}" srcId="{8EB1D179-D23D-41D4-AEEF-E4B9FEB06903}" destId="{2E2F4D3A-969C-4DB2-9FA9-5C4A40369351}" srcOrd="1" destOrd="0" parTransId="{1E934BFE-4D40-486C-8784-F698A10C4CF5}" sibTransId="{EC1AFF77-9232-4EEB-95CB-85CEAB3B1FC0}"/>
    <dgm:cxn modelId="{F8B99B55-05DE-47AF-B954-EA23286779C1}" srcId="{8EB1D179-D23D-41D4-AEEF-E4B9FEB06903}" destId="{37B86CFA-59B5-46FA-8A6B-9FB187CE14DF}" srcOrd="2" destOrd="0" parTransId="{9DABF4F3-A9E6-40B1-A863-AC9409CC14BB}" sibTransId="{18EFF3C3-47F9-402B-A3F3-E9310EA281B4}"/>
    <dgm:cxn modelId="{8300DEBF-BF2E-4FBE-850F-FE677A12B03B}" type="presOf" srcId="{8EB1D179-D23D-41D4-AEEF-E4B9FEB06903}" destId="{BF708676-7EFC-4C81-9D3A-3E677EAC1C7B}" srcOrd="0" destOrd="0" presId="urn:microsoft.com/office/officeart/2005/8/layout/process1"/>
    <dgm:cxn modelId="{672AE37C-4766-4353-90D7-284D32ED75FE}" type="presParOf" srcId="{BF708676-7EFC-4C81-9D3A-3E677EAC1C7B}" destId="{111DEAC9-5D4C-4A6A-A44E-082A26F60596}" srcOrd="0" destOrd="0" presId="urn:microsoft.com/office/officeart/2005/8/layout/process1"/>
    <dgm:cxn modelId="{A408E72D-6FF1-4BB8-962B-00142A617A0D}" type="presOf" srcId="{3F25DA44-7F3E-4C17-A40B-7F663FDBEA65}" destId="{111DEAC9-5D4C-4A6A-A44E-082A26F60596}" srcOrd="0" destOrd="0" presId="urn:microsoft.com/office/officeart/2005/8/layout/process1"/>
    <dgm:cxn modelId="{D7B3175C-ABDE-4C13-B359-10763F51FB4B}" type="presParOf" srcId="{BF708676-7EFC-4C81-9D3A-3E677EAC1C7B}" destId="{8A5CF0CE-3323-464D-9C63-05C1BDB053F5}" srcOrd="1" destOrd="0" presId="urn:microsoft.com/office/officeart/2005/8/layout/process1"/>
    <dgm:cxn modelId="{604E2EF1-1C63-4D96-BAB0-ED48A9F2EDA9}" type="presOf" srcId="{8EC5AF5E-9C9F-410A-A755-A3EA5186F948}" destId="{8A5CF0CE-3323-464D-9C63-05C1BDB053F5}" srcOrd="0" destOrd="0" presId="urn:microsoft.com/office/officeart/2005/8/layout/process1"/>
    <dgm:cxn modelId="{BD1D2E28-A1C6-43DB-AD72-3B1178FEB5B7}" type="presParOf" srcId="{8A5CF0CE-3323-464D-9C63-05C1BDB053F5}" destId="{5FA465F6-7607-499F-BFB2-52F4E071FB67}" srcOrd="0" destOrd="1" presId="urn:microsoft.com/office/officeart/2005/8/layout/process1"/>
    <dgm:cxn modelId="{F6C3E88A-196D-41DB-AD5E-A1FB2D8F49A7}" type="presOf" srcId="{8EC5AF5E-9C9F-410A-A755-A3EA5186F948}" destId="{5FA465F6-7607-499F-BFB2-52F4E071FB67}" srcOrd="1" destOrd="0" presId="urn:microsoft.com/office/officeart/2005/8/layout/process1"/>
    <dgm:cxn modelId="{FD6D72EF-5C8A-4B45-8587-3E6EA3131879}" type="presParOf" srcId="{BF708676-7EFC-4C81-9D3A-3E677EAC1C7B}" destId="{552FB8E7-A5FB-4CC3-94C3-CE0BDF19F9F1}" srcOrd="2" destOrd="0" presId="urn:microsoft.com/office/officeart/2005/8/layout/process1"/>
    <dgm:cxn modelId="{0AF84DEE-ECFE-47BB-AD63-4124E1B53040}" type="presOf" srcId="{2E2F4D3A-969C-4DB2-9FA9-5C4A40369351}" destId="{552FB8E7-A5FB-4CC3-94C3-CE0BDF19F9F1}" srcOrd="0" destOrd="0" presId="urn:microsoft.com/office/officeart/2005/8/layout/process1"/>
    <dgm:cxn modelId="{A577F488-065E-42A6-B135-704DAD6FB4C0}" type="presParOf" srcId="{BF708676-7EFC-4C81-9D3A-3E677EAC1C7B}" destId="{353C3794-50AA-4D44-83C9-CE28317C3317}" srcOrd="3" destOrd="0" presId="urn:microsoft.com/office/officeart/2005/8/layout/process1"/>
    <dgm:cxn modelId="{3D6F1EAF-5D4F-4EBE-88E4-DD3E01ABA790}" type="presOf" srcId="{EC1AFF77-9232-4EEB-95CB-85CEAB3B1FC0}" destId="{353C3794-50AA-4D44-83C9-CE28317C3317}" srcOrd="0" destOrd="0" presId="urn:microsoft.com/office/officeart/2005/8/layout/process1"/>
    <dgm:cxn modelId="{8DC86CD4-3643-4613-ABD0-627E7A06ADE1}" type="presParOf" srcId="{353C3794-50AA-4D44-83C9-CE28317C3317}" destId="{5AFF040D-0639-4120-9E39-DA822CF9F321}" srcOrd="0" destOrd="3" presId="urn:microsoft.com/office/officeart/2005/8/layout/process1"/>
    <dgm:cxn modelId="{88C13418-FAFC-4930-ACB7-E5178FB734C9}" type="presOf" srcId="{EC1AFF77-9232-4EEB-95CB-85CEAB3B1FC0}" destId="{5AFF040D-0639-4120-9E39-DA822CF9F321}" srcOrd="1" destOrd="0" presId="urn:microsoft.com/office/officeart/2005/8/layout/process1"/>
    <dgm:cxn modelId="{9DE32F14-51C0-4922-AA2F-D3CA96B185C1}" type="presParOf" srcId="{BF708676-7EFC-4C81-9D3A-3E677EAC1C7B}" destId="{A1E15D63-E1FF-4A28-A04F-A2B65927BC31}" srcOrd="4" destOrd="0" presId="urn:microsoft.com/office/officeart/2005/8/layout/process1"/>
    <dgm:cxn modelId="{2DEE391C-BEAB-4113-983A-D51C46CD15BC}" type="presOf" srcId="{37B86CFA-59B5-46FA-8A6B-9FB187CE14DF}" destId="{A1E15D63-E1FF-4A28-A04F-A2B65927BC3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0"/>
      <dgm:spPr/>
    </dgm:pt>
    <dgm:pt modelId="{3F25DA44-7F3E-4C17-A40B-7F663FDBEA65}">
      <dgm:prSet phldrT="[文本]" phldr="0" custT="0"/>
      <dgm:spPr/>
      <dgm:t>
        <a:bodyPr vert="horz" wrap="square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环境判断</a:t>
          </a:r>
          <a:endParaRPr lang="zh-CN" altLang="en-US"/>
        </a:p>
      </dgm:t>
    </dgm:pt>
    <dgm:pt modelId="{EE9066D1-3403-4469-8E8C-0D40A82430F2}" cxnId="{80954010-7E15-487A-805B-BE5E5C593597}" type="parTrans">
      <dgm:prSet/>
      <dgm:spPr/>
    </dgm:pt>
    <dgm:pt modelId="{8EC5AF5E-9C9F-410A-A755-A3EA5186F948}" cxnId="{80954010-7E15-487A-805B-BE5E5C593597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0"/>
      <dgm:spPr/>
      <dgm:t>
        <a:bodyPr vert="horz" wrap="square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意识判断</a:t>
          </a:r>
          <a:endParaRPr lang="zh-CN" altLang="en-US"/>
        </a:p>
      </dgm:t>
    </dgm:pt>
    <dgm:pt modelId="{1E934BFE-4D40-486C-8784-F698A10C4CF5}" cxnId="{71B59526-6D67-4AE8-AF22-192CCEF29763}" type="parTrans">
      <dgm:prSet/>
      <dgm:spPr/>
    </dgm:pt>
    <dgm:pt modelId="{EC1AFF77-9232-4EEB-95CB-85CEAB3B1FC0}" cxnId="{71B59526-6D67-4AE8-AF22-192CCEF29763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0"/>
      <dgm:spPr/>
      <dgm:t>
        <a:bodyPr vert="horz" wrap="square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呼救</a:t>
          </a:r>
          <a:endParaRPr lang="zh-CN" altLang="en-US"/>
        </a:p>
      </dgm:t>
    </dgm:pt>
    <dgm:pt modelId="{9DABF4F3-A9E6-40B1-A863-AC9409CC14BB}" cxnId="{05BA7C27-4EB7-4079-BB65-082A6AB6FB87}" type="parTrans">
      <dgm:prSet/>
      <dgm:spPr/>
    </dgm:pt>
    <dgm:pt modelId="{18EFF3C3-47F9-402B-A3F3-E9310EA281B4}" cxnId="{05BA7C27-4EB7-4079-BB65-082A6AB6FB87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2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2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3">
        <dgm:presLayoutVars>
          <dgm:bulletEnabled val="1"/>
        </dgm:presLayoutVars>
      </dgm:prSet>
      <dgm:spPr/>
    </dgm:pt>
  </dgm:ptLst>
  <dgm:cxnLst>
    <dgm:cxn modelId="{80954010-7E15-487A-805B-BE5E5C593597}" srcId="{8EB1D179-D23D-41D4-AEEF-E4B9FEB06903}" destId="{3F25DA44-7F3E-4C17-A40B-7F663FDBEA65}" srcOrd="0" destOrd="0" parTransId="{EE9066D1-3403-4469-8E8C-0D40A82430F2}" sibTransId="{8EC5AF5E-9C9F-410A-A755-A3EA5186F948}"/>
    <dgm:cxn modelId="{71B59526-6D67-4AE8-AF22-192CCEF29763}" srcId="{8EB1D179-D23D-41D4-AEEF-E4B9FEB06903}" destId="{2E2F4D3A-969C-4DB2-9FA9-5C4A40369351}" srcOrd="1" destOrd="0" parTransId="{1E934BFE-4D40-486C-8784-F698A10C4CF5}" sibTransId="{EC1AFF77-9232-4EEB-95CB-85CEAB3B1FC0}"/>
    <dgm:cxn modelId="{05BA7C27-4EB7-4079-BB65-082A6AB6FB87}" srcId="{8EB1D179-D23D-41D4-AEEF-E4B9FEB06903}" destId="{37B86CFA-59B5-46FA-8A6B-9FB187CE14DF}" srcOrd="2" destOrd="0" parTransId="{9DABF4F3-A9E6-40B1-A863-AC9409CC14BB}" sibTransId="{18EFF3C3-47F9-402B-A3F3-E9310EA281B4}"/>
    <dgm:cxn modelId="{19617D68-804B-4024-BF5D-4A9DEAF394A7}" type="presOf" srcId="{8EB1D179-D23D-41D4-AEEF-E4B9FEB06903}" destId="{BF708676-7EFC-4C81-9D3A-3E677EAC1C7B}" srcOrd="0" destOrd="0" presId="urn:microsoft.com/office/officeart/2005/8/layout/process1"/>
    <dgm:cxn modelId="{92F5FF69-52B8-44B4-938F-FA41B95E9450}" type="presParOf" srcId="{BF708676-7EFC-4C81-9D3A-3E677EAC1C7B}" destId="{111DEAC9-5D4C-4A6A-A44E-082A26F60596}" srcOrd="0" destOrd="0" presId="urn:microsoft.com/office/officeart/2005/8/layout/process1"/>
    <dgm:cxn modelId="{7D5F9C1F-1289-45CB-93BA-CB72A0FDF4C2}" type="presOf" srcId="{3F25DA44-7F3E-4C17-A40B-7F663FDBEA65}" destId="{111DEAC9-5D4C-4A6A-A44E-082A26F60596}" srcOrd="0" destOrd="0" presId="urn:microsoft.com/office/officeart/2005/8/layout/process1"/>
    <dgm:cxn modelId="{06C413F6-6EC3-452F-8B54-BD1561338112}" type="presParOf" srcId="{BF708676-7EFC-4C81-9D3A-3E677EAC1C7B}" destId="{8A5CF0CE-3323-464D-9C63-05C1BDB053F5}" srcOrd="1" destOrd="0" presId="urn:microsoft.com/office/officeart/2005/8/layout/process1"/>
    <dgm:cxn modelId="{38554645-1625-47AF-9FB7-DA009B840B9F}" type="presOf" srcId="{8EC5AF5E-9C9F-410A-A755-A3EA5186F948}" destId="{8A5CF0CE-3323-464D-9C63-05C1BDB053F5}" srcOrd="0" destOrd="0" presId="urn:microsoft.com/office/officeart/2005/8/layout/process1"/>
    <dgm:cxn modelId="{AE7CFA0A-7B0A-4FE4-AF87-8F0E9E2C4964}" type="presParOf" srcId="{8A5CF0CE-3323-464D-9C63-05C1BDB053F5}" destId="{5FA465F6-7607-499F-BFB2-52F4E071FB67}" srcOrd="0" destOrd="1" presId="urn:microsoft.com/office/officeart/2005/8/layout/process1"/>
    <dgm:cxn modelId="{12BD13A4-9CFD-4230-8048-D58D6A52E78E}" type="presOf" srcId="{8EC5AF5E-9C9F-410A-A755-A3EA5186F948}" destId="{5FA465F6-7607-499F-BFB2-52F4E071FB67}" srcOrd="1" destOrd="0" presId="urn:microsoft.com/office/officeart/2005/8/layout/process1"/>
    <dgm:cxn modelId="{851AF868-BF41-4AB7-9E73-2C805BEBCC67}" type="presParOf" srcId="{BF708676-7EFC-4C81-9D3A-3E677EAC1C7B}" destId="{552FB8E7-A5FB-4CC3-94C3-CE0BDF19F9F1}" srcOrd="2" destOrd="0" presId="urn:microsoft.com/office/officeart/2005/8/layout/process1"/>
    <dgm:cxn modelId="{D26DD126-43AB-42F5-8250-73C75C5FE377}" type="presOf" srcId="{2E2F4D3A-969C-4DB2-9FA9-5C4A40369351}" destId="{552FB8E7-A5FB-4CC3-94C3-CE0BDF19F9F1}" srcOrd="0" destOrd="0" presId="urn:microsoft.com/office/officeart/2005/8/layout/process1"/>
    <dgm:cxn modelId="{03C81D13-A420-4FFE-9DE4-4EC6CE734983}" type="presParOf" srcId="{BF708676-7EFC-4C81-9D3A-3E677EAC1C7B}" destId="{353C3794-50AA-4D44-83C9-CE28317C3317}" srcOrd="3" destOrd="0" presId="urn:microsoft.com/office/officeart/2005/8/layout/process1"/>
    <dgm:cxn modelId="{C269600F-66FA-4E77-9385-E796FA787DE0}" type="presOf" srcId="{EC1AFF77-9232-4EEB-95CB-85CEAB3B1FC0}" destId="{353C3794-50AA-4D44-83C9-CE28317C3317}" srcOrd="0" destOrd="0" presId="urn:microsoft.com/office/officeart/2005/8/layout/process1"/>
    <dgm:cxn modelId="{263747A4-E1F3-45AD-AB8F-9FE009B0800A}" type="presParOf" srcId="{353C3794-50AA-4D44-83C9-CE28317C3317}" destId="{5AFF040D-0639-4120-9E39-DA822CF9F321}" srcOrd="0" destOrd="3" presId="urn:microsoft.com/office/officeart/2005/8/layout/process1"/>
    <dgm:cxn modelId="{FDC660CE-1F04-49AF-806A-D49D0C5E220C}" type="presOf" srcId="{EC1AFF77-9232-4EEB-95CB-85CEAB3B1FC0}" destId="{5AFF040D-0639-4120-9E39-DA822CF9F321}" srcOrd="1" destOrd="0" presId="urn:microsoft.com/office/officeart/2005/8/layout/process1"/>
    <dgm:cxn modelId="{B10603AC-01D8-4D5B-A4A2-B27B92941EFC}" type="presParOf" srcId="{BF708676-7EFC-4C81-9D3A-3E677EAC1C7B}" destId="{A1E15D63-E1FF-4A28-A04F-A2B65927BC31}" srcOrd="4" destOrd="0" presId="urn:microsoft.com/office/officeart/2005/8/layout/process1"/>
    <dgm:cxn modelId="{8B10EF2E-9D53-4BDA-BBDC-8954291A1DE1}" type="presOf" srcId="{37B86CFA-59B5-46FA-8A6B-9FB187CE14DF}" destId="{A1E15D63-E1FF-4A28-A04F-A2B65927BC3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B1D179-D23D-41D4-AEEF-E4B9FEB0690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0"/>
      <dgm:spPr/>
    </dgm:pt>
    <dgm:pt modelId="{3F25DA44-7F3E-4C17-A40B-7F663FDBEA65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人工呼吸</a:t>
          </a:r>
          <a:endParaRPr lang="zh-CN" altLang="en-US" sz="3200"/>
        </a:p>
      </dgm:t>
    </dgm:pt>
    <dgm:pt modelId="{EE9066D1-3403-4469-8E8C-0D40A82430F2}" cxnId="{957B407D-3A68-4E31-B75C-AA7B27E05218}" type="parTrans">
      <dgm:prSet/>
      <dgm:spPr/>
    </dgm:pt>
    <dgm:pt modelId="{8EC5AF5E-9C9F-410A-A755-A3EA5186F948}" cxnId="{957B407D-3A68-4E31-B75C-AA7B27E05218}" type="sibTrans">
      <dgm:prSet/>
      <dgm:spPr/>
      <dgm:t>
        <a:bodyPr/>
        <a:p>
          <a:endParaRPr lang="zh-CN" altLang="en-US"/>
        </a:p>
      </dgm:t>
    </dgm:pt>
    <dgm:pt modelId="{2E2F4D3A-969C-4DB2-9FA9-5C4A40369351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/>
            <a:t>5</a:t>
          </a:r>
          <a:r>
            <a:rPr lang="zh-CN" altLang="en-US" sz="3200"/>
            <a:t>个周期</a:t>
          </a:r>
          <a:r>
            <a:rPr lang="en-US" altLang="zh-CN" sz="3200"/>
            <a:t>30:2</a:t>
          </a:r>
          <a:r>
            <a:rPr lang="en-US" altLang="zh-CN" sz="3200"/>
            <a:t/>
          </a:r>
          <a:endParaRPr lang="en-US" altLang="zh-CN" sz="3200"/>
        </a:p>
      </dgm:t>
    </dgm:pt>
    <dgm:pt modelId="{1E934BFE-4D40-486C-8784-F698A10C4CF5}" cxnId="{CDB3847C-F3D1-4CD3-8F44-1CA6F4DF0697}" type="parTrans">
      <dgm:prSet/>
      <dgm:spPr/>
    </dgm:pt>
    <dgm:pt modelId="{EC1AFF77-9232-4EEB-95CB-85CEAB3B1FC0}" cxnId="{CDB3847C-F3D1-4CD3-8F44-1CA6F4DF0697}" type="sibTrans">
      <dgm:prSet/>
      <dgm:spPr/>
      <dgm:t>
        <a:bodyPr/>
        <a:p>
          <a:endParaRPr lang="zh-CN" altLang="en-US"/>
        </a:p>
      </dgm:t>
    </dgm:pt>
    <dgm:pt modelId="{37B86CFA-59B5-46FA-8A6B-9FB187CE14DF}">
      <dgm:prSet phldrT="[文本]" phldr="0" custT="1"/>
      <dgm:spPr/>
      <dgm:t>
        <a:bodyPr vert="horz" wrap="square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再</a:t>
          </a:r>
          <a:r>
            <a:rPr lang="zh-CN" altLang="en-US" sz="3200"/>
            <a:t>判断</a:t>
          </a:r>
          <a:r>
            <a:rPr lang="zh-CN" altLang="en-US" sz="3200"/>
            <a:t/>
          </a:r>
          <a:endParaRPr lang="zh-CN" altLang="en-US" sz="3200"/>
        </a:p>
      </dgm:t>
    </dgm:pt>
    <dgm:pt modelId="{9DABF4F3-A9E6-40B1-A863-AC9409CC14BB}" cxnId="{A0F569C7-98A0-46D9-BF5A-14521D62E329}" type="parTrans">
      <dgm:prSet/>
      <dgm:spPr/>
    </dgm:pt>
    <dgm:pt modelId="{18EFF3C3-47F9-402B-A3F3-E9310EA281B4}" cxnId="{A0F569C7-98A0-46D9-BF5A-14521D62E329}" type="sibTrans">
      <dgm:prSet/>
      <dgm:spPr/>
    </dgm:pt>
    <dgm:pt modelId="{BF708676-7EFC-4C81-9D3A-3E677EAC1C7B}" type="pres">
      <dgm:prSet presAssocID="{8EB1D179-D23D-41D4-AEEF-E4B9FEB06903}" presName="Name0" presStyleCnt="0">
        <dgm:presLayoutVars>
          <dgm:dir/>
          <dgm:resizeHandles val="exact"/>
        </dgm:presLayoutVars>
      </dgm:prSet>
      <dgm:spPr/>
    </dgm:pt>
    <dgm:pt modelId="{111DEAC9-5D4C-4A6A-A44E-082A26F60596}" type="pres">
      <dgm:prSet presAssocID="{3F25DA44-7F3E-4C17-A40B-7F663FDBEA65}" presName="node" presStyleLbl="node1" presStyleIdx="0" presStyleCnt="3">
        <dgm:presLayoutVars>
          <dgm:bulletEnabled val="1"/>
        </dgm:presLayoutVars>
      </dgm:prSet>
      <dgm:spPr/>
    </dgm:pt>
    <dgm:pt modelId="{8A5CF0CE-3323-464D-9C63-05C1BDB053F5}" type="pres">
      <dgm:prSet presAssocID="{8EC5AF5E-9C9F-410A-A755-A3EA5186F948}" presName="sibTrans" presStyleLbl="sibTrans2D1" presStyleIdx="0" presStyleCnt="2"/>
      <dgm:spPr/>
    </dgm:pt>
    <dgm:pt modelId="{5FA465F6-7607-499F-BFB2-52F4E071FB67}" type="pres">
      <dgm:prSet presAssocID="{8EC5AF5E-9C9F-410A-A755-A3EA5186F948}" presName="connectorText" presStyleCnt="0"/>
      <dgm:spPr/>
    </dgm:pt>
    <dgm:pt modelId="{552FB8E7-A5FB-4CC3-94C3-CE0BDF19F9F1}" type="pres">
      <dgm:prSet presAssocID="{2E2F4D3A-969C-4DB2-9FA9-5C4A40369351}" presName="node" presStyleLbl="node1" presStyleIdx="1" presStyleCnt="3">
        <dgm:presLayoutVars>
          <dgm:bulletEnabled val="1"/>
        </dgm:presLayoutVars>
      </dgm:prSet>
      <dgm:spPr/>
    </dgm:pt>
    <dgm:pt modelId="{353C3794-50AA-4D44-83C9-CE28317C3317}" type="pres">
      <dgm:prSet presAssocID="{EC1AFF77-9232-4EEB-95CB-85CEAB3B1FC0}" presName="sibTrans" presStyleLbl="sibTrans2D1" presStyleIdx="1" presStyleCnt="2"/>
      <dgm:spPr/>
    </dgm:pt>
    <dgm:pt modelId="{5AFF040D-0639-4120-9E39-DA822CF9F321}" type="pres">
      <dgm:prSet presAssocID="{EC1AFF77-9232-4EEB-95CB-85CEAB3B1FC0}" presName="connectorText" presStyleCnt="0"/>
      <dgm:spPr/>
    </dgm:pt>
    <dgm:pt modelId="{A1E15D63-E1FF-4A28-A04F-A2B65927BC31}" type="pres">
      <dgm:prSet presAssocID="{37B86CFA-59B5-46FA-8A6B-9FB187CE14DF}" presName="node" presStyleLbl="node1" presStyleIdx="2" presStyleCnt="3">
        <dgm:presLayoutVars>
          <dgm:bulletEnabled val="1"/>
        </dgm:presLayoutVars>
      </dgm:prSet>
      <dgm:spPr/>
    </dgm:pt>
  </dgm:ptLst>
  <dgm:cxnLst>
    <dgm:cxn modelId="{957B407D-3A68-4E31-B75C-AA7B27E05218}" srcId="{8EB1D179-D23D-41D4-AEEF-E4B9FEB06903}" destId="{3F25DA44-7F3E-4C17-A40B-7F663FDBEA65}" srcOrd="0" destOrd="0" parTransId="{EE9066D1-3403-4469-8E8C-0D40A82430F2}" sibTransId="{8EC5AF5E-9C9F-410A-A755-A3EA5186F948}"/>
    <dgm:cxn modelId="{CDB3847C-F3D1-4CD3-8F44-1CA6F4DF0697}" srcId="{8EB1D179-D23D-41D4-AEEF-E4B9FEB06903}" destId="{2E2F4D3A-969C-4DB2-9FA9-5C4A40369351}" srcOrd="1" destOrd="0" parTransId="{1E934BFE-4D40-486C-8784-F698A10C4CF5}" sibTransId="{EC1AFF77-9232-4EEB-95CB-85CEAB3B1FC0}"/>
    <dgm:cxn modelId="{A0F569C7-98A0-46D9-BF5A-14521D62E329}" srcId="{8EB1D179-D23D-41D4-AEEF-E4B9FEB06903}" destId="{37B86CFA-59B5-46FA-8A6B-9FB187CE14DF}" srcOrd="2" destOrd="0" parTransId="{9DABF4F3-A9E6-40B1-A863-AC9409CC14BB}" sibTransId="{18EFF3C3-47F9-402B-A3F3-E9310EA281B4}"/>
    <dgm:cxn modelId="{3DCCDEC5-4794-45EC-884F-6F2F5FD8273A}" type="presOf" srcId="{8EB1D179-D23D-41D4-AEEF-E4B9FEB06903}" destId="{BF708676-7EFC-4C81-9D3A-3E677EAC1C7B}" srcOrd="0" destOrd="0" presId="urn:microsoft.com/office/officeart/2005/8/layout/process1"/>
    <dgm:cxn modelId="{3FFD5B6F-DA55-4DEB-A945-9F691B20F51E}" type="presParOf" srcId="{BF708676-7EFC-4C81-9D3A-3E677EAC1C7B}" destId="{111DEAC9-5D4C-4A6A-A44E-082A26F60596}" srcOrd="0" destOrd="0" presId="urn:microsoft.com/office/officeart/2005/8/layout/process1"/>
    <dgm:cxn modelId="{8ACA7D9A-DA31-4A2D-BAAD-07B735772E35}" type="presOf" srcId="{3F25DA44-7F3E-4C17-A40B-7F663FDBEA65}" destId="{111DEAC9-5D4C-4A6A-A44E-082A26F60596}" srcOrd="0" destOrd="0" presId="urn:microsoft.com/office/officeart/2005/8/layout/process1"/>
    <dgm:cxn modelId="{EA24467A-9107-4BE9-AE32-95140865E1A6}" type="presParOf" srcId="{BF708676-7EFC-4C81-9D3A-3E677EAC1C7B}" destId="{8A5CF0CE-3323-464D-9C63-05C1BDB053F5}" srcOrd="1" destOrd="0" presId="urn:microsoft.com/office/officeart/2005/8/layout/process1"/>
    <dgm:cxn modelId="{F58B55B1-EEF9-4BAA-BE88-0A5EBF3CA8A0}" type="presOf" srcId="{8EC5AF5E-9C9F-410A-A755-A3EA5186F948}" destId="{8A5CF0CE-3323-464D-9C63-05C1BDB053F5}" srcOrd="0" destOrd="0" presId="urn:microsoft.com/office/officeart/2005/8/layout/process1"/>
    <dgm:cxn modelId="{A9512969-0272-457F-889B-65F500982218}" type="presParOf" srcId="{8A5CF0CE-3323-464D-9C63-05C1BDB053F5}" destId="{5FA465F6-7607-499F-BFB2-52F4E071FB67}" srcOrd="0" destOrd="1" presId="urn:microsoft.com/office/officeart/2005/8/layout/process1"/>
    <dgm:cxn modelId="{33E31AB5-4F93-4C6B-AE87-831E15C919F6}" type="presOf" srcId="{8EC5AF5E-9C9F-410A-A755-A3EA5186F948}" destId="{5FA465F6-7607-499F-BFB2-52F4E071FB67}" srcOrd="1" destOrd="0" presId="urn:microsoft.com/office/officeart/2005/8/layout/process1"/>
    <dgm:cxn modelId="{0C9893C4-30C6-4028-90E9-839C8CD5774F}" type="presParOf" srcId="{BF708676-7EFC-4C81-9D3A-3E677EAC1C7B}" destId="{552FB8E7-A5FB-4CC3-94C3-CE0BDF19F9F1}" srcOrd="2" destOrd="0" presId="urn:microsoft.com/office/officeart/2005/8/layout/process1"/>
    <dgm:cxn modelId="{1F758851-63D8-4A6E-8825-E80CBDA79E4A}" type="presOf" srcId="{2E2F4D3A-969C-4DB2-9FA9-5C4A40369351}" destId="{552FB8E7-A5FB-4CC3-94C3-CE0BDF19F9F1}" srcOrd="0" destOrd="0" presId="urn:microsoft.com/office/officeart/2005/8/layout/process1"/>
    <dgm:cxn modelId="{7FB4DD8A-9D36-4B60-B93D-46DD92001286}" type="presParOf" srcId="{BF708676-7EFC-4C81-9D3A-3E677EAC1C7B}" destId="{353C3794-50AA-4D44-83C9-CE28317C3317}" srcOrd="3" destOrd="0" presId="urn:microsoft.com/office/officeart/2005/8/layout/process1"/>
    <dgm:cxn modelId="{4B59ADCA-76D9-4BFE-998C-A3AE041EBC64}" type="presOf" srcId="{EC1AFF77-9232-4EEB-95CB-85CEAB3B1FC0}" destId="{353C3794-50AA-4D44-83C9-CE28317C3317}" srcOrd="0" destOrd="0" presId="urn:microsoft.com/office/officeart/2005/8/layout/process1"/>
    <dgm:cxn modelId="{F3634901-1716-4E01-B229-9E90296AEC2A}" type="presParOf" srcId="{353C3794-50AA-4D44-83C9-CE28317C3317}" destId="{5AFF040D-0639-4120-9E39-DA822CF9F321}" srcOrd="0" destOrd="3" presId="urn:microsoft.com/office/officeart/2005/8/layout/process1"/>
    <dgm:cxn modelId="{C052FECC-C385-4FCD-A811-88307486E06E}" type="presOf" srcId="{EC1AFF77-9232-4EEB-95CB-85CEAB3B1FC0}" destId="{5AFF040D-0639-4120-9E39-DA822CF9F321}" srcOrd="1" destOrd="0" presId="urn:microsoft.com/office/officeart/2005/8/layout/process1"/>
    <dgm:cxn modelId="{928E1BC8-A607-4BC3-873D-95CFF24427A0}" type="presParOf" srcId="{BF708676-7EFC-4C81-9D3A-3E677EAC1C7B}" destId="{A1E15D63-E1FF-4A28-A04F-A2B65927BC31}" srcOrd="4" destOrd="0" presId="urn:microsoft.com/office/officeart/2005/8/layout/process1"/>
    <dgm:cxn modelId="{EC1B2086-6B7F-43C1-92EA-F0DE551558E3}" type="presOf" srcId="{37B86CFA-59B5-46FA-8A6B-9FB187CE14DF}" destId="{A1E15D63-E1FF-4A28-A04F-A2B65927BC31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768590" cy="1823720"/>
        <a:chOff x="0" y="0"/>
        <a:chExt cx="7768590" cy="1823720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298550"/>
          <a:ext cx="2044366" cy="1226619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02870" tIns="102870" rIns="102870" bIns="10287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大动脉搏动、呼吸判断</a:t>
          </a:r>
          <a:endParaRPr lang="zh-CN" altLang="en-US"/>
        </a:p>
      </dsp:txBody>
      <dsp:txXfrm>
        <a:off x="0" y="298550"/>
        <a:ext cx="2044366" cy="1226619"/>
      </dsp:txXfrm>
    </dsp:sp>
    <dsp:sp modelId="{8A5CF0CE-3323-464D-9C63-05C1BDB053F5}">
      <dsp:nvSpPr>
        <dsp:cNvPr id="4" name="右箭头 3"/>
        <dsp:cNvSpPr/>
      </dsp:nvSpPr>
      <dsp:spPr bwMode="white">
        <a:xfrm>
          <a:off x="2236536" y="658359"/>
          <a:ext cx="433406" cy="50700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236536" y="658359"/>
        <a:ext cx="433406" cy="507003"/>
      </dsp:txXfrm>
    </dsp:sp>
    <dsp:sp modelId="{552FB8E7-A5FB-4CC3-94C3-CE0BDF19F9F1}">
      <dsp:nvSpPr>
        <dsp:cNvPr id="6" name="圆角矩形 5"/>
        <dsp:cNvSpPr/>
      </dsp:nvSpPr>
      <dsp:spPr bwMode="white">
        <a:xfrm>
          <a:off x="2862112" y="298550"/>
          <a:ext cx="2044366" cy="1226619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1920" tIns="121920" rIns="121920" bIns="12192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胸外按压</a:t>
          </a:r>
          <a:endParaRPr lang="zh-CN" altLang="en-US" sz="3200"/>
        </a:p>
      </dsp:txBody>
      <dsp:txXfrm>
        <a:off x="2862112" y="298550"/>
        <a:ext cx="2044366" cy="1226619"/>
      </dsp:txXfrm>
    </dsp:sp>
    <dsp:sp modelId="{353C3794-50AA-4D44-83C9-CE28317C3317}">
      <dsp:nvSpPr>
        <dsp:cNvPr id="7" name="右箭头 6"/>
        <dsp:cNvSpPr/>
      </dsp:nvSpPr>
      <dsp:spPr bwMode="white">
        <a:xfrm>
          <a:off x="5098648" y="658359"/>
          <a:ext cx="433406" cy="507003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098648" y="658359"/>
        <a:ext cx="433406" cy="507003"/>
      </dsp:txXfrm>
    </dsp:sp>
    <dsp:sp modelId="{A1E15D63-E1FF-4A28-A04F-A2B65927BC31}">
      <dsp:nvSpPr>
        <dsp:cNvPr id="9" name="圆角矩形 8"/>
        <dsp:cNvSpPr/>
      </dsp:nvSpPr>
      <dsp:spPr bwMode="white">
        <a:xfrm>
          <a:off x="5724224" y="298550"/>
          <a:ext cx="2044366" cy="1226619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1920" tIns="121920" rIns="121920" bIns="121920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/>
            <a:t>开放气道</a:t>
          </a:r>
          <a:endParaRPr lang="zh-CN" altLang="en-US" sz="3200"/>
        </a:p>
      </dsp:txBody>
      <dsp:txXfrm>
        <a:off x="5724224" y="298550"/>
        <a:ext cx="2044366" cy="1226619"/>
      </dsp:txXfrm>
    </dsp:sp>
    <dsp:sp modelId="{5FA465F6-7607-499F-BFB2-52F4E071FB67}">
      <dsp:nvSpPr>
        <dsp:cNvPr id="5" name="右箭头 4"/>
        <dsp:cNvSpPr/>
      </dsp:nvSpPr>
      <dsp:spPr bwMode="white">
        <a:xfrm>
          <a:off x="2236536" y="658359"/>
          <a:ext cx="433406" cy="50700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36536" y="658359"/>
        <a:ext cx="433406" cy="507003"/>
      </dsp:txXfrm>
    </dsp:sp>
    <dsp:sp modelId="{5AFF040D-0639-4120-9E39-DA822CF9F321}">
      <dsp:nvSpPr>
        <dsp:cNvPr id="8" name="右箭头 7"/>
        <dsp:cNvSpPr/>
      </dsp:nvSpPr>
      <dsp:spPr bwMode="white">
        <a:xfrm>
          <a:off x="5098648" y="658359"/>
          <a:ext cx="433406" cy="50700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098648" y="658359"/>
        <a:ext cx="433406" cy="507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769225" cy="1750695"/>
        <a:chOff x="0" y="0"/>
        <a:chExt cx="7769225" cy="1750695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261988"/>
          <a:ext cx="2044533" cy="122672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5730" tIns="125730" rIns="125730" bIns="125730" anchor="ctr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环境判断</a:t>
          </a:r>
          <a:endParaRPr lang="zh-CN" altLang="en-US"/>
        </a:p>
      </dsp:txBody>
      <dsp:txXfrm>
        <a:off x="0" y="261988"/>
        <a:ext cx="2044533" cy="1226720"/>
      </dsp:txXfrm>
    </dsp:sp>
    <dsp:sp modelId="{8A5CF0CE-3323-464D-9C63-05C1BDB053F5}">
      <dsp:nvSpPr>
        <dsp:cNvPr id="4" name="右箭头 3"/>
        <dsp:cNvSpPr/>
      </dsp:nvSpPr>
      <dsp:spPr bwMode="white">
        <a:xfrm>
          <a:off x="2236719" y="621825"/>
          <a:ext cx="433441" cy="50704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236719" y="621825"/>
        <a:ext cx="433441" cy="507044"/>
      </dsp:txXfrm>
    </dsp:sp>
    <dsp:sp modelId="{552FB8E7-A5FB-4CC3-94C3-CE0BDF19F9F1}">
      <dsp:nvSpPr>
        <dsp:cNvPr id="6" name="圆角矩形 5"/>
        <dsp:cNvSpPr/>
      </dsp:nvSpPr>
      <dsp:spPr bwMode="white">
        <a:xfrm>
          <a:off x="2862346" y="261988"/>
          <a:ext cx="2044533" cy="122672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5730" tIns="125730" rIns="125730" bIns="125730" anchor="ctr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意识判断</a:t>
          </a:r>
          <a:endParaRPr lang="zh-CN" altLang="en-US"/>
        </a:p>
      </dsp:txBody>
      <dsp:txXfrm>
        <a:off x="2862346" y="261988"/>
        <a:ext cx="2044533" cy="1226720"/>
      </dsp:txXfrm>
    </dsp:sp>
    <dsp:sp modelId="{353C3794-50AA-4D44-83C9-CE28317C3317}">
      <dsp:nvSpPr>
        <dsp:cNvPr id="7" name="右箭头 6"/>
        <dsp:cNvSpPr/>
      </dsp:nvSpPr>
      <dsp:spPr bwMode="white">
        <a:xfrm>
          <a:off x="5099065" y="621825"/>
          <a:ext cx="433441" cy="507044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099065" y="621825"/>
        <a:ext cx="433441" cy="507044"/>
      </dsp:txXfrm>
    </dsp:sp>
    <dsp:sp modelId="{A1E15D63-E1FF-4A28-A04F-A2B65927BC31}">
      <dsp:nvSpPr>
        <dsp:cNvPr id="9" name="圆角矩形 8"/>
        <dsp:cNvSpPr/>
      </dsp:nvSpPr>
      <dsp:spPr bwMode="white">
        <a:xfrm>
          <a:off x="5724692" y="261988"/>
          <a:ext cx="2044533" cy="122672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5730" tIns="125730" rIns="125730" bIns="125730" anchor="ctr"/>
        <a:lstStyle>
          <a:lvl1pPr algn="ctr">
            <a:defRPr sz="3300"/>
          </a:lvl1pPr>
          <a:lvl2pPr marL="228600" indent="-228600" algn="ctr">
            <a:defRPr sz="2500"/>
          </a:lvl2pPr>
          <a:lvl3pPr marL="457200" indent="-228600" algn="ctr">
            <a:defRPr sz="2500"/>
          </a:lvl3pPr>
          <a:lvl4pPr marL="685800" indent="-228600" algn="ctr">
            <a:defRPr sz="2500"/>
          </a:lvl4pPr>
          <a:lvl5pPr marL="914400" indent="-228600" algn="ctr">
            <a:defRPr sz="2500"/>
          </a:lvl5pPr>
          <a:lvl6pPr marL="1143000" indent="-228600" algn="ctr">
            <a:defRPr sz="2500"/>
          </a:lvl6pPr>
          <a:lvl7pPr marL="1371600" indent="-228600" algn="ctr">
            <a:defRPr sz="2500"/>
          </a:lvl7pPr>
          <a:lvl8pPr marL="1600200" indent="-228600" algn="ctr">
            <a:defRPr sz="2500"/>
          </a:lvl8pPr>
          <a:lvl9pPr marL="1828800" indent="-228600" algn="ctr">
            <a:defRPr sz="2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呼救</a:t>
          </a:r>
          <a:endParaRPr lang="zh-CN" altLang="en-US"/>
        </a:p>
      </dsp:txBody>
      <dsp:txXfrm>
        <a:off x="5724692" y="261988"/>
        <a:ext cx="2044533" cy="1226720"/>
      </dsp:txXfrm>
    </dsp:sp>
    <dsp:sp modelId="{5FA465F6-7607-499F-BFB2-52F4E071FB67}">
      <dsp:nvSpPr>
        <dsp:cNvPr id="5" name="右箭头 4"/>
        <dsp:cNvSpPr/>
      </dsp:nvSpPr>
      <dsp:spPr bwMode="white">
        <a:xfrm>
          <a:off x="2236719" y="621825"/>
          <a:ext cx="433441" cy="5070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36719" y="621825"/>
        <a:ext cx="433441" cy="507044"/>
      </dsp:txXfrm>
    </dsp:sp>
    <dsp:sp modelId="{5AFF040D-0639-4120-9E39-DA822CF9F321}">
      <dsp:nvSpPr>
        <dsp:cNvPr id="8" name="右箭头 7"/>
        <dsp:cNvSpPr/>
      </dsp:nvSpPr>
      <dsp:spPr bwMode="white">
        <a:xfrm>
          <a:off x="5099065" y="621825"/>
          <a:ext cx="433441" cy="50704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099065" y="621825"/>
        <a:ext cx="433441" cy="507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900035" cy="1750695"/>
        <a:chOff x="0" y="0"/>
        <a:chExt cx="7900035" cy="1750695"/>
      </a:xfrm>
    </dsp:grpSpPr>
    <dsp:sp modelId="{111DEAC9-5D4C-4A6A-A44E-082A26F60596}">
      <dsp:nvSpPr>
        <dsp:cNvPr id="3" name="圆角矩形 2"/>
        <dsp:cNvSpPr/>
      </dsp:nvSpPr>
      <dsp:spPr bwMode="white">
        <a:xfrm>
          <a:off x="0" y="251661"/>
          <a:ext cx="2078957" cy="124737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9539" tIns="129539" rIns="129539" bIns="129539" anchor="ctr"/>
        <a:lstStyle>
          <a:lvl1pPr algn="ctr">
            <a:defRPr sz="3400"/>
          </a:lvl1pPr>
          <a:lvl2pPr marL="228600" indent="-228600" algn="ctr">
            <a:defRPr sz="2600"/>
          </a:lvl2pPr>
          <a:lvl3pPr marL="457200" indent="-228600" algn="ctr">
            <a:defRPr sz="2600"/>
          </a:lvl3pPr>
          <a:lvl4pPr marL="685800" indent="-228600" algn="ctr">
            <a:defRPr sz="2600"/>
          </a:lvl4pPr>
          <a:lvl5pPr marL="914400" indent="-228600" algn="ctr">
            <a:defRPr sz="2600"/>
          </a:lvl5pPr>
          <a:lvl6pPr marL="1143000" indent="-228600" algn="ctr">
            <a:defRPr sz="2600"/>
          </a:lvl6pPr>
          <a:lvl7pPr marL="1371600" indent="-228600" algn="ctr">
            <a:defRPr sz="2600"/>
          </a:lvl7pPr>
          <a:lvl8pPr marL="1600200" indent="-228600" algn="ctr">
            <a:defRPr sz="2600"/>
          </a:lvl8pPr>
          <a:lvl9pPr marL="1828800" indent="-228600" algn="ctr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环境判断</a:t>
          </a:r>
          <a:endParaRPr lang="zh-CN" altLang="en-US"/>
        </a:p>
      </dsp:txBody>
      <dsp:txXfrm>
        <a:off x="0" y="251661"/>
        <a:ext cx="2078957" cy="1247374"/>
      </dsp:txXfrm>
    </dsp:sp>
    <dsp:sp modelId="{8A5CF0CE-3323-464D-9C63-05C1BDB053F5}">
      <dsp:nvSpPr>
        <dsp:cNvPr id="4" name="右箭头 3"/>
        <dsp:cNvSpPr/>
      </dsp:nvSpPr>
      <dsp:spPr bwMode="white">
        <a:xfrm>
          <a:off x="2274378" y="617557"/>
          <a:ext cx="440739" cy="51558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274378" y="617557"/>
        <a:ext cx="440739" cy="515581"/>
      </dsp:txXfrm>
    </dsp:sp>
    <dsp:sp modelId="{552FB8E7-A5FB-4CC3-94C3-CE0BDF19F9F1}">
      <dsp:nvSpPr>
        <dsp:cNvPr id="6" name="圆角矩形 5"/>
        <dsp:cNvSpPr/>
      </dsp:nvSpPr>
      <dsp:spPr bwMode="white">
        <a:xfrm>
          <a:off x="2910539" y="251661"/>
          <a:ext cx="2078957" cy="124737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9539" tIns="129539" rIns="129539" bIns="129539" anchor="ctr"/>
        <a:lstStyle>
          <a:lvl1pPr algn="ctr">
            <a:defRPr sz="3400"/>
          </a:lvl1pPr>
          <a:lvl2pPr marL="228600" indent="-228600" algn="ctr">
            <a:defRPr sz="2600"/>
          </a:lvl2pPr>
          <a:lvl3pPr marL="457200" indent="-228600" algn="ctr">
            <a:defRPr sz="2600"/>
          </a:lvl3pPr>
          <a:lvl4pPr marL="685800" indent="-228600" algn="ctr">
            <a:defRPr sz="2600"/>
          </a:lvl4pPr>
          <a:lvl5pPr marL="914400" indent="-228600" algn="ctr">
            <a:defRPr sz="2600"/>
          </a:lvl5pPr>
          <a:lvl6pPr marL="1143000" indent="-228600" algn="ctr">
            <a:defRPr sz="2600"/>
          </a:lvl6pPr>
          <a:lvl7pPr marL="1371600" indent="-228600" algn="ctr">
            <a:defRPr sz="2600"/>
          </a:lvl7pPr>
          <a:lvl8pPr marL="1600200" indent="-228600" algn="ctr">
            <a:defRPr sz="2600"/>
          </a:lvl8pPr>
          <a:lvl9pPr marL="1828800" indent="-228600" algn="ctr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意识判断</a:t>
          </a:r>
          <a:endParaRPr lang="zh-CN" altLang="en-US"/>
        </a:p>
      </dsp:txBody>
      <dsp:txXfrm>
        <a:off x="2910539" y="251661"/>
        <a:ext cx="2078957" cy="1247374"/>
      </dsp:txXfrm>
    </dsp:sp>
    <dsp:sp modelId="{353C3794-50AA-4D44-83C9-CE28317C3317}">
      <dsp:nvSpPr>
        <dsp:cNvPr id="7" name="右箭头 6"/>
        <dsp:cNvSpPr/>
      </dsp:nvSpPr>
      <dsp:spPr bwMode="white">
        <a:xfrm>
          <a:off x="5184918" y="617557"/>
          <a:ext cx="440739" cy="515581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184918" y="617557"/>
        <a:ext cx="440739" cy="515581"/>
      </dsp:txXfrm>
    </dsp:sp>
    <dsp:sp modelId="{A1E15D63-E1FF-4A28-A04F-A2B65927BC31}">
      <dsp:nvSpPr>
        <dsp:cNvPr id="9" name="圆角矩形 8"/>
        <dsp:cNvSpPr/>
      </dsp:nvSpPr>
      <dsp:spPr bwMode="white">
        <a:xfrm>
          <a:off x="5821078" y="251661"/>
          <a:ext cx="2078957" cy="124737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29539" tIns="129539" rIns="129539" bIns="129539" anchor="ctr"/>
        <a:lstStyle>
          <a:lvl1pPr algn="ctr">
            <a:defRPr sz="3400"/>
          </a:lvl1pPr>
          <a:lvl2pPr marL="228600" indent="-228600" algn="ctr">
            <a:defRPr sz="2600"/>
          </a:lvl2pPr>
          <a:lvl3pPr marL="457200" indent="-228600" algn="ctr">
            <a:defRPr sz="2600"/>
          </a:lvl3pPr>
          <a:lvl4pPr marL="685800" indent="-228600" algn="ctr">
            <a:defRPr sz="2600"/>
          </a:lvl4pPr>
          <a:lvl5pPr marL="914400" indent="-228600" algn="ctr">
            <a:defRPr sz="2600"/>
          </a:lvl5pPr>
          <a:lvl6pPr marL="1143000" indent="-228600" algn="ctr">
            <a:defRPr sz="2600"/>
          </a:lvl6pPr>
          <a:lvl7pPr marL="1371600" indent="-228600" algn="ctr">
            <a:defRPr sz="2600"/>
          </a:lvl7pPr>
          <a:lvl8pPr marL="1600200" indent="-228600" algn="ctr">
            <a:defRPr sz="2600"/>
          </a:lvl8pPr>
          <a:lvl9pPr marL="1828800" indent="-228600" algn="ctr">
            <a:defRPr sz="2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呼救</a:t>
          </a:r>
          <a:endParaRPr lang="zh-CN" altLang="en-US"/>
        </a:p>
      </dsp:txBody>
      <dsp:txXfrm>
        <a:off x="5821078" y="251661"/>
        <a:ext cx="2078957" cy="1247374"/>
      </dsp:txXfrm>
    </dsp:sp>
    <dsp:sp modelId="{5FA465F6-7607-499F-BFB2-52F4E071FB67}">
      <dsp:nvSpPr>
        <dsp:cNvPr id="5" name="右箭头 4"/>
        <dsp:cNvSpPr/>
      </dsp:nvSpPr>
      <dsp:spPr bwMode="white">
        <a:xfrm>
          <a:off x="2274378" y="617557"/>
          <a:ext cx="440739" cy="51558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2274378" y="617557"/>
        <a:ext cx="440739" cy="515581"/>
      </dsp:txXfrm>
    </dsp:sp>
    <dsp:sp modelId="{5AFF040D-0639-4120-9E39-DA822CF9F321}">
      <dsp:nvSpPr>
        <dsp:cNvPr id="8" name="右箭头 7"/>
        <dsp:cNvSpPr/>
      </dsp:nvSpPr>
      <dsp:spPr bwMode="white">
        <a:xfrm>
          <a:off x="5184918" y="617557"/>
          <a:ext cx="440739" cy="51558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55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184918" y="617557"/>
        <a:ext cx="440739" cy="515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754E8CE5-6E87-4CA4-92B7-E158EA2A9DA0}" type="slidenum">
              <a:rPr lang="en-US" altLang="zh-CN"/>
            </a:fld>
            <a:endParaRPr lang="en-US" altLang="zh-CN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4AD5B92E-B9D0-4570-8250-8996B9F026EF}" type="slidenum">
              <a:rPr lang="en-US" altLang="zh-CN"/>
            </a:fld>
            <a:endParaRPr lang="en-US" altLang="zh-CN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277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4294967295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pPr>
              <a:defRPr/>
            </a:pP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Pictures\image0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8913"/>
            <a:ext cx="1042988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57E8-50F7-4B76-B2A7-1F9CAE42664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78C22-9DC0-428A-9030-39DF75C1279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73863" y="-171450"/>
            <a:ext cx="1909762" cy="6113463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42988" y="-171450"/>
            <a:ext cx="5578475" cy="6113463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7C01D-3C08-4EA4-BF34-423AACF967A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09600" y="1600200"/>
            <a:ext cx="8153400" cy="21732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3925890"/>
            <a:ext cx="8153400" cy="2173287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9845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1025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00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344A6-B034-4F7F-BC13-6B070371A03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 hasCustomPrompt="1"/>
          </p:nvPr>
        </p:nvSpPr>
        <p:spPr>
          <a:xfrm>
            <a:off x="609600" y="1600200"/>
            <a:ext cx="4000500" cy="4498975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62500" y="1600200"/>
            <a:ext cx="4000500" cy="4498975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225EB-302B-410A-ABBC-8DF122CE2E5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845425" cy="8382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遵义医科大学全科医学教研室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B1D6234A-7AE7-4B38-9542-295F6481A268}" type="slidenum">
              <a:rPr lang="zh-CN" altLang="en-US"/>
            </a:fld>
            <a:endParaRPr lang="zh-CN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150B4-5268-40CA-90A7-8FA5076E9C3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1BC12-3799-4C75-87B1-A2E84D3146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23D98-3FF6-400B-94C6-1AB8205D00A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7C5FB-E554-4852-906D-773A2ED5F2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D4F84-DC32-49B2-BADF-32B9D0B83A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74A06-D44E-45EE-A465-3C486B8F10D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415FF-0999-4D47-BC57-23DD263597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0B6BD-7140-484F-95FB-502079C5C0E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1C801-3E01-4C8F-AFC1-5E84462D29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77521-EC0A-4B9F-AD2E-D3678413E4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57CC-CA2E-4912-B877-1E4511019E9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04E11-2034-4814-B82B-DA17268A400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4B561-40B9-40BE-A8AF-0E4FA8BD67F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72EF3-5174-4E58-A7A6-7D30BD1258A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00F93-B2D4-47CB-93CE-AAFA4E6A8C3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CDF6-48B5-4706-9444-84E7DCAD0B4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01B1-8EAB-4B70-8DA8-A709592B2A1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42988" y="-171450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9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679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ea typeface="+mn-ea"/>
              </a:defRPr>
            </a:lvl1pPr>
          </a:lstStyle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buFontTx/>
              <a:buNone/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794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8523ADEE-23B3-4DFD-9AA0-A464A2C84AD6}" type="slidenum">
              <a:rPr lang="en-US" altLang="zh-CN"/>
            </a:fld>
            <a:endParaRPr lang="en-US" altLang="zh-CN">
              <a:cs typeface="+mn-cs"/>
            </a:endParaRPr>
          </a:p>
        </p:txBody>
      </p:sp>
      <p:pic>
        <p:nvPicPr>
          <p:cNvPr id="1031" name="Picture 2" descr="C:\Users\Administrator\Pictures\image001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0"/>
            <a:ext cx="10429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AutoShape 4"/>
          <p:cNvSpPr>
            <a:spLocks noChangeArrowheads="1"/>
          </p:cNvSpPr>
          <p:nvPr/>
        </p:nvSpPr>
        <p:spPr bwMode="auto">
          <a:xfrm>
            <a:off x="468313" y="981075"/>
            <a:ext cx="7958137" cy="109538"/>
          </a:xfrm>
          <a:custGeom>
            <a:avLst/>
            <a:gdLst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0 w 1000"/>
              <a:gd name="T11" fmla="*/ 0 h 1000"/>
              <a:gd name="T12" fmla="*/ 1000 w 1000"/>
              <a:gd name="T13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endParaRPr lang="zh-CN" altLang="en-US"/>
          </a:p>
        </p:txBody>
      </p:sp>
      <p:sp>
        <p:nvSpPr>
          <p:cNvPr id="1033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noProof="1" smtClean="0">
                <a:solidFill>
                  <a:schemeClr val="tx1">
                    <a:tint val="75000"/>
                  </a:schemeClr>
                </a:solidFill>
                <a:cs typeface="+mn-ea"/>
              </a:defRPr>
            </a:lvl1pPr>
          </a:lstStyle>
          <a:p>
            <a:fld id="{82F288E0-7875-42C4-84C8-98DBBD3BF4D2}" type="datetime1">
              <a:rPr lang="zh-CN" altLang="en-US"/>
            </a:fld>
            <a:endParaRPr lang="zh-CN" altLang="en-US"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noProof="1" smtClean="0">
                <a:solidFill>
                  <a:schemeClr val="tx1">
                    <a:tint val="75000"/>
                  </a:schemeClr>
                </a:solidFill>
                <a:cs typeface="+mn-ea"/>
              </a:defRPr>
            </a:lvl1pPr>
          </a:lstStyle>
          <a:p>
            <a:fld id="{1064F593-B82E-4C5D-AB83-55DE50F53633}" type="slidenum">
              <a:rPr lang="zh-CN" altLang="en-US"/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hdr="0" ftr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6" Type="http://schemas.openxmlformats.org/officeDocument/2006/relationships/slideLayout" Target="../slideLayouts/slideLayout2.xml"/><Relationship Id="rId15" Type="http://schemas.microsoft.com/office/2007/relationships/diagramDrawing" Target="../diagrams/drawing3.xml"/><Relationship Id="rId14" Type="http://schemas.openxmlformats.org/officeDocument/2006/relationships/diagramColors" Target="../diagrams/colors3.xml"/><Relationship Id="rId13" Type="http://schemas.openxmlformats.org/officeDocument/2006/relationships/diagramQuickStyle" Target="../diagrams/quickStyle3.xml"/><Relationship Id="rId12" Type="http://schemas.openxmlformats.org/officeDocument/2006/relationships/diagramLayout" Target="../diagrams/layout3.xml"/><Relationship Id="rId11" Type="http://schemas.openxmlformats.org/officeDocument/2006/relationships/diagramData" Target="../diagrams/data3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705" y="50165"/>
            <a:ext cx="8785225" cy="1273810"/>
          </a:xfrm>
        </p:spPr>
        <p:txBody>
          <a:bodyPr/>
          <a:lstStyle/>
          <a:p>
            <a:pPr algn="ctr" eaLnBrk="1" hangingPunct="1">
              <a:defRPr/>
            </a:pPr>
            <a:br>
              <a:rPr lang="en-US" altLang="zh-CN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</a:rPr>
            </a:br>
            <a:br>
              <a:rPr lang="zh-CN" altLang="en-US" sz="4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</a:rPr>
            </a:br>
            <a:br>
              <a:rPr lang="zh-CN" altLang="en-US" sz="32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</a:rPr>
            </a:br>
            <a:r>
              <a:rPr lang="zh-CN" alt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心肺复苏</a:t>
            </a:r>
            <a:r>
              <a:rPr lang="zh-CN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术</a:t>
            </a:r>
            <a:endParaRPr lang="zh-CN" sz="6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459" name="Picture 9" descr="FLOW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68863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5"/>
          <p:cNvSpPr>
            <a:spLocks noChangeArrowheads="1"/>
          </p:cNvSpPr>
          <p:nvPr/>
        </p:nvSpPr>
        <p:spPr bwMode="auto">
          <a:xfrm>
            <a:off x="1046480" y="1323975"/>
            <a:ext cx="705167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遵义医学院</a:t>
            </a:r>
            <a:r>
              <a:rPr 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急诊医学教研室</a:t>
            </a:r>
            <a:endParaRPr 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 任达福</a:t>
            </a:r>
            <a:endParaRPr lang="zh-CN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F96C57E8-50F7-4B76-B2A7-1F9CAE426649}" type="slidenum">
              <a:rPr lang="en-US" altLang="zh-CN"/>
            </a:fld>
            <a:endParaRPr lang="en-US" altLang="zh-CN"/>
          </a:p>
        </p:txBody>
      </p:sp>
      <p:pic>
        <p:nvPicPr>
          <p:cNvPr id="4" name="图片 3" descr="微信图片_20180906181120"/>
          <p:cNvPicPr>
            <a:picLocks noChangeAspect="1"/>
          </p:cNvPicPr>
          <p:nvPr/>
        </p:nvPicPr>
        <p:blipFill>
          <a:blip r:embed="rId2"/>
          <a:srcRect l="14249" t="9907" r="1319" b="10943"/>
          <a:stretch>
            <a:fillRect/>
          </a:stretch>
        </p:blipFill>
        <p:spPr>
          <a:xfrm>
            <a:off x="2590800" y="3216275"/>
            <a:ext cx="4955540" cy="31889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-41275"/>
            <a:ext cx="7313295" cy="101282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sz="4800" b="1">
                <a:solidFill>
                  <a:schemeClr val="tx1"/>
                </a:solidFill>
                <a:effectLst/>
              </a:rPr>
              <a:t>具体操作流程</a:t>
            </a:r>
            <a:endParaRPr lang="zh-CN" alt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2480" y="3134360"/>
            <a:ext cx="7814310" cy="2795270"/>
          </a:xfrm>
        </p:spPr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478780"/>
            <a:ext cx="7763510" cy="1226820"/>
          </a:xfrm>
        </p:spPr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graphicFrame>
        <p:nvGraphicFramePr>
          <p:cNvPr id="6" name="图示 5"/>
          <p:cNvGraphicFramePr/>
          <p:nvPr/>
        </p:nvGraphicFramePr>
        <p:xfrm>
          <a:off x="588010" y="2933700"/>
          <a:ext cx="7768590" cy="1823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7" name="图示 6"/>
          <p:cNvGraphicFramePr/>
          <p:nvPr/>
        </p:nvGraphicFramePr>
        <p:xfrm>
          <a:off x="587375" y="1183005"/>
          <a:ext cx="7769225" cy="175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图示 8"/>
          <p:cNvGraphicFramePr/>
          <p:nvPr/>
        </p:nvGraphicFramePr>
        <p:xfrm>
          <a:off x="588010" y="4679315"/>
          <a:ext cx="7769225" cy="125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 noChangeArrowheads="1"/>
          </p:cNvSpPr>
          <p:nvPr>
            <p:ph type="title"/>
          </p:nvPr>
        </p:nvSpPr>
        <p:spPr>
          <a:xfrm>
            <a:off x="395605" y="-171450"/>
            <a:ext cx="6427470" cy="1154430"/>
          </a:xfrm>
        </p:spPr>
        <p:txBody>
          <a:bodyPr/>
          <a:lstStyle/>
          <a:p>
            <a:pPr eaLnBrk="1" hangingPunct="1"/>
            <a:br>
              <a:rPr lang="zh-CN" altLang="en-US" sz="6000" b="1">
                <a:latin typeface="黑体" panose="02010609060101010101" pitchFamily="49" charset="-122"/>
              </a:rPr>
            </a:br>
            <a:r>
              <a:rPr lang="zh-CN" altLang="en-US" sz="4800" b="1">
                <a:solidFill>
                  <a:schemeClr val="tx1"/>
                </a:solidFill>
                <a:effectLst/>
                <a:latin typeface="黑体" panose="02010609060101010101" pitchFamily="49" charset="-122"/>
              </a:rPr>
              <a:t>一、环境判断</a:t>
            </a:r>
            <a:endParaRPr lang="zh-CN" altLang="en-US" sz="4800" b="1">
              <a:solidFill>
                <a:schemeClr val="tx1"/>
              </a:solidFill>
              <a:effectLst/>
              <a:latin typeface="黑体" panose="02010609060101010101" pitchFamily="49" charset="-122"/>
            </a:endParaRPr>
          </a:p>
        </p:txBody>
      </p:sp>
      <p:sp>
        <p:nvSpPr>
          <p:cNvPr id="29698" name="文本框 4"/>
          <p:cNvSpPr txBox="1">
            <a:spLocks noChangeArrowheads="1"/>
          </p:cNvSpPr>
          <p:nvPr/>
        </p:nvSpPr>
        <p:spPr bwMode="auto">
          <a:xfrm>
            <a:off x="2806700" y="5268595"/>
            <a:ext cx="34131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环境安全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3200" b="1"/>
          </a:p>
          <a:p>
            <a:endParaRPr lang="en-US" altLang="zh-CN" sz="32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1490" y="1296670"/>
            <a:ext cx="5307965" cy="3748405"/>
          </a:xfrm>
          <a:prstGeom prst="round2Same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solidFill>
                  <a:schemeClr val="tx1"/>
                </a:solidFill>
                <a:effectLst/>
              </a:rPr>
              <a:t>二、意识判断</a:t>
            </a:r>
            <a:endParaRPr lang="zh-CN" alt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30722" name="内容占位符 2"/>
          <p:cNvSpPr>
            <a:spLocks noGrp="1" noChangeArrowheads="1"/>
          </p:cNvSpPr>
          <p:nvPr>
            <p:ph idx="1"/>
          </p:nvPr>
        </p:nvSpPr>
        <p:spPr>
          <a:xfrm>
            <a:off x="611188" y="1196975"/>
            <a:ext cx="8072437" cy="47450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2800" b="1">
                <a:ea typeface="楷体_GB2312" pitchFamily="49" charset="-122"/>
              </a:rPr>
              <a:t>意识判断</a:t>
            </a:r>
            <a:r>
              <a:rPr lang="en-US" altLang="zh-CN" sz="2800" b="1">
                <a:ea typeface="楷体_GB2312" pitchFamily="49" charset="-122"/>
              </a:rPr>
              <a:t>-</a:t>
            </a:r>
            <a:r>
              <a:rPr lang="zh-CN" altLang="en-US" sz="2800" b="1">
                <a:ea typeface="楷体_GB2312" pitchFamily="49" charset="-122"/>
              </a:rPr>
              <a:t>喂！怎么啦？</a:t>
            </a:r>
            <a:endParaRPr lang="zh-CN" altLang="en-US" sz="2800" b="1">
              <a:ea typeface="楷体_GB2312" pitchFamily="49" charset="-12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zh-CN" altLang="en-US"/>
          </a:p>
        </p:txBody>
      </p:sp>
      <p:pic>
        <p:nvPicPr>
          <p:cNvPr id="39939" name="图片 3"/>
          <p:cNvPicPr>
            <a:picLocks noChangeAspect="1"/>
          </p:cNvPicPr>
          <p:nvPr/>
        </p:nvPicPr>
        <p:blipFill>
          <a:blip r:embed="rId1"/>
          <a:srcRect l="14846" t="10985" r="33687" b="21521"/>
          <a:stretch>
            <a:fillRect/>
          </a:stretch>
        </p:blipFill>
        <p:spPr>
          <a:xfrm>
            <a:off x="611501" y="1909444"/>
            <a:ext cx="4077335" cy="3240406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" name="内容占位符 3"/>
          <p:cNvPicPr>
            <a:picLocks noGrp="1" noChangeAspect="1"/>
          </p:cNvPicPr>
          <p:nvPr/>
        </p:nvPicPr>
        <p:blipFill>
          <a:blip r:embed="rId2"/>
          <a:srcRect l="5692" t="18241" r="26989" b="10797"/>
          <a:stretch>
            <a:fillRect/>
          </a:stretch>
        </p:blipFill>
        <p:spPr>
          <a:xfrm>
            <a:off x="4688840" y="3024499"/>
            <a:ext cx="4153535" cy="291782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807720" y="5149850"/>
            <a:ext cx="3756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喂！怎么啦</a:t>
            </a:r>
            <a:r>
              <a:rPr lang="zh-CN" altLang="en-US" sz="3200" b="1">
                <a:sym typeface="+mn-ea"/>
              </a:rPr>
              <a:t>？</a:t>
            </a:r>
            <a:endParaRPr lang="zh-CN" altLang="en-US"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 noChangeArrowheads="1"/>
          </p:cNvSpPr>
          <p:nvPr>
            <p:ph type="title"/>
          </p:nvPr>
        </p:nvSpPr>
        <p:spPr>
          <a:xfrm>
            <a:off x="457835" y="0"/>
            <a:ext cx="4619625" cy="98107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zh-CN" altLang="en-US" sz="4800" b="1">
                <a:solidFill>
                  <a:schemeClr val="tx1"/>
                </a:solidFill>
                <a:effectLst/>
                <a:latin typeface="黑体" panose="02010609060101010101" pitchFamily="49" charset="-122"/>
              </a:rPr>
              <a:t>三、呼救</a:t>
            </a:r>
            <a:endParaRPr lang="zh-CN" altLang="en-US" sz="4800" b="1">
              <a:solidFill>
                <a:schemeClr val="tx1"/>
              </a:solidFill>
              <a:effectLst/>
              <a:latin typeface="黑体" panose="02010609060101010101" pitchFamily="49" charset="-122"/>
            </a:endParaRPr>
          </a:p>
        </p:txBody>
      </p:sp>
      <p:sp>
        <p:nvSpPr>
          <p:cNvPr id="31746" name="文本框 4"/>
          <p:cNvSpPr txBox="1">
            <a:spLocks noChangeArrowheads="1"/>
          </p:cNvSpPr>
          <p:nvPr/>
        </p:nvSpPr>
        <p:spPr bwMode="auto">
          <a:xfrm>
            <a:off x="5296535" y="1232535"/>
            <a:ext cx="326517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endParaRPr lang="en-US" altLang="zh-CN" sz="3200" b="1"/>
          </a:p>
          <a:p>
            <a:r>
              <a:rPr lang="zh-CN" altLang="en-US" sz="3200" b="1"/>
              <a:t>拨打</a:t>
            </a:r>
            <a:r>
              <a:rPr lang="en-US" altLang="zh-CN" sz="3200" b="1"/>
              <a:t>120</a:t>
            </a:r>
            <a:endParaRPr lang="en-US" altLang="zh-CN" sz="3200" b="1"/>
          </a:p>
          <a:p>
            <a:endParaRPr lang="en-US" altLang="zh-CN" sz="3200" b="1"/>
          </a:p>
          <a:p>
            <a:pPr>
              <a:buFont typeface="Wingdings" panose="05000000000000000000" pitchFamily="2" charset="2"/>
              <a:buNone/>
            </a:pPr>
            <a:r>
              <a:rPr lang="zh-CN" altLang="en-US" sz="3200" b="1">
                <a:latin typeface="幼圆" panose="02010509060101010101" pitchFamily="49" charset="-122"/>
                <a:ea typeface="幼圆" panose="02010509060101010101" pitchFamily="49" charset="-122"/>
              </a:rPr>
              <a:t>指定呼救人</a:t>
            </a:r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200" b="1">
                <a:latin typeface="幼圆" panose="02010509060101010101" pitchFamily="49" charset="-122"/>
                <a:ea typeface="幼圆" panose="02010509060101010101" pitchFamily="49" charset="-122"/>
              </a:rPr>
              <a:t>准确地址</a:t>
            </a:r>
            <a:endParaRPr lang="zh-CN" altLang="en-US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3200" b="1">
                <a:latin typeface="幼圆" panose="02010509060101010101" pitchFamily="49" charset="-122"/>
                <a:ea typeface="幼圆" panose="02010509060101010101" pitchFamily="49" charset="-122"/>
              </a:rPr>
              <a:t>事件情况</a:t>
            </a:r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3200" b="1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320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320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1987" name="内容占位符 2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10215" t="9290" r="23841"/>
          <a:stretch>
            <a:fillRect/>
          </a:stretch>
        </p:blipFill>
        <p:spPr>
          <a:xfrm>
            <a:off x="457200" y="1232533"/>
            <a:ext cx="4248785" cy="4392931"/>
          </a:xfrm>
          <a:prstGeom prst="hexagon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 noChangeArrowheads="1"/>
          </p:cNvSpPr>
          <p:nvPr>
            <p:ph type="title"/>
          </p:nvPr>
        </p:nvSpPr>
        <p:spPr>
          <a:xfrm>
            <a:off x="592455" y="0"/>
            <a:ext cx="7764145" cy="971550"/>
          </a:xfrm>
        </p:spPr>
        <p:txBody>
          <a:bodyPr/>
          <a:lstStyle/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四、颈动脉搏动、呼吸同时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判断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33794" name="内容占位符 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t="4846" r="17068" b="4684"/>
          <a:stretch>
            <a:fillRect/>
          </a:stretch>
        </p:blipFill>
        <p:spPr>
          <a:xfrm>
            <a:off x="213995" y="971550"/>
            <a:ext cx="4982845" cy="4112260"/>
          </a:xfrm>
          <a:prstGeom prst="teardrop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pic>
        <p:nvPicPr>
          <p:cNvPr id="45058" name="内容占位符 3"/>
          <p:cNvPicPr>
            <a:picLocks noGrp="1" noChangeAspect="1"/>
          </p:cNvPicPr>
          <p:nvPr/>
        </p:nvPicPr>
        <p:blipFill>
          <a:blip r:embed="rId2"/>
          <a:srcRect l="12742" t="1432" r="20583" b="4334"/>
          <a:stretch>
            <a:fillRect/>
          </a:stretch>
        </p:blipFill>
        <p:spPr>
          <a:xfrm>
            <a:off x="4940300" y="2372360"/>
            <a:ext cx="4239895" cy="3741420"/>
          </a:xfrm>
          <a:prstGeom prst="plaque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70890" y="5083810"/>
            <a:ext cx="2853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摸到喉结、平滑至颈动脉沟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6390" y="970915"/>
            <a:ext cx="3280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判断颈动脉搏动，感受气流、观察胸廓起伏，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5-10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秒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 noChangeArrowheads="1"/>
          </p:cNvSpPr>
          <p:nvPr>
            <p:ph type="title"/>
          </p:nvPr>
        </p:nvSpPr>
        <p:spPr>
          <a:xfrm>
            <a:off x="1042988" y="-184785"/>
            <a:ext cx="7313612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solidFill>
                  <a:schemeClr val="tx1"/>
                </a:solidFill>
                <a:effectLst/>
              </a:rPr>
              <a:t>五、胸外心脏按压</a:t>
            </a:r>
            <a:endParaRPr lang="zh-CN" altLang="en-US" sz="4800" b="1">
              <a:solidFill>
                <a:schemeClr val="tx1"/>
              </a:solidFill>
              <a:effectLst/>
            </a:endParaRPr>
          </a:p>
        </p:txBody>
      </p:sp>
      <p:pic>
        <p:nvPicPr>
          <p:cNvPr id="49154" name="内容占位符 3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11492" t="26491" r="25760" b="27502"/>
          <a:stretch>
            <a:fillRect/>
          </a:stretch>
        </p:blipFill>
        <p:spPr>
          <a:xfrm>
            <a:off x="848360" y="1057910"/>
            <a:ext cx="4751070" cy="2592070"/>
          </a:xfrm>
          <a:prstGeom prst="round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pic>
        <p:nvPicPr>
          <p:cNvPr id="50178" name="内容占位符 3"/>
          <p:cNvPicPr>
            <a:picLocks noGrp="1" noChangeAspect="1"/>
          </p:cNvPicPr>
          <p:nvPr/>
        </p:nvPicPr>
        <p:blipFill>
          <a:blip r:embed="rId2"/>
          <a:srcRect l="12299" r="22685" b="26073"/>
          <a:stretch>
            <a:fillRect/>
          </a:stretch>
        </p:blipFill>
        <p:spPr>
          <a:xfrm>
            <a:off x="3724275" y="2551430"/>
            <a:ext cx="5157470" cy="390969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22300" y="3701415"/>
            <a:ext cx="29603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摆放复苏体位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5400"/>
          </a:p>
        </p:txBody>
      </p:sp>
      <p:pic>
        <p:nvPicPr>
          <p:cNvPr id="51203" name="图片 7"/>
          <p:cNvPicPr>
            <a:picLocks noChangeAspect="1"/>
          </p:cNvPicPr>
          <p:nvPr/>
        </p:nvPicPr>
        <p:blipFill>
          <a:blip r:embed="rId1"/>
          <a:srcRect l="30896" t="8469" r="32523" b="7513"/>
          <a:stretch>
            <a:fillRect/>
          </a:stretch>
        </p:blipFill>
        <p:spPr>
          <a:xfrm>
            <a:off x="2850515" y="999490"/>
            <a:ext cx="2987675" cy="48641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1204" name="内容占位符 9"/>
          <p:cNvPicPr>
            <a:picLocks noGrp="1" noChangeAspect="1"/>
          </p:cNvPicPr>
          <p:nvPr>
            <p:ph idx="1" hasCustomPrompt="1"/>
          </p:nvPr>
        </p:nvPicPr>
        <p:blipFill>
          <a:blip r:embed="rId2"/>
          <a:srcRect l="32658" t="427" r="25870"/>
          <a:stretch>
            <a:fillRect/>
          </a:stretch>
        </p:blipFill>
        <p:spPr>
          <a:xfrm>
            <a:off x="340357" y="994410"/>
            <a:ext cx="2954657" cy="4869173"/>
          </a:xfrm>
          <a:prstGeom prst="hexagon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pic>
        <p:nvPicPr>
          <p:cNvPr id="52226" name="内容占位符 3"/>
          <p:cNvPicPr>
            <a:picLocks noGrp="1" noChangeAspect="1"/>
          </p:cNvPicPr>
          <p:nvPr/>
        </p:nvPicPr>
        <p:blipFill>
          <a:blip r:embed="rId3"/>
          <a:srcRect l="32950" r="9418" b="6776"/>
          <a:stretch>
            <a:fillRect/>
          </a:stretch>
        </p:blipFill>
        <p:spPr>
          <a:xfrm>
            <a:off x="5168900" y="2149475"/>
            <a:ext cx="3933825" cy="417766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403215" y="994410"/>
            <a:ext cx="32842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位置、姿势、充分暴露胸腹部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5400" b="1"/>
          </a:p>
        </p:txBody>
      </p:sp>
      <p:pic>
        <p:nvPicPr>
          <p:cNvPr id="53250" name="内容占位符 5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26901" t="43012" r="16523" b="12386"/>
          <a:stretch>
            <a:fillRect/>
          </a:stretch>
        </p:blipFill>
        <p:spPr>
          <a:xfrm>
            <a:off x="640715" y="1181735"/>
            <a:ext cx="4444365" cy="2286635"/>
          </a:xfrm>
          <a:prstGeom prst="leftBracke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pic>
        <p:nvPicPr>
          <p:cNvPr id="54275" name="图片 4"/>
          <p:cNvPicPr>
            <a:picLocks noChangeAspect="1"/>
          </p:cNvPicPr>
          <p:nvPr/>
        </p:nvPicPr>
        <p:blipFill>
          <a:blip r:embed="rId2"/>
          <a:srcRect l="21651" t="27556" r="38032" b="22382"/>
          <a:stretch>
            <a:fillRect/>
          </a:stretch>
        </p:blipFill>
        <p:spPr>
          <a:xfrm>
            <a:off x="640712" y="3057525"/>
            <a:ext cx="4186874" cy="305244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54276" name="图片 5"/>
          <p:cNvPicPr>
            <a:picLocks noChangeAspect="1"/>
          </p:cNvPicPr>
          <p:nvPr/>
        </p:nvPicPr>
        <p:blipFill>
          <a:blip r:embed="rId3"/>
          <a:srcRect l="38138" t="27543" r="20218" b="16314"/>
          <a:stretch>
            <a:fillRect/>
          </a:stretch>
        </p:blipFill>
        <p:spPr>
          <a:xfrm>
            <a:off x="4688836" y="2444115"/>
            <a:ext cx="3807460" cy="3665855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459730" y="1334135"/>
            <a:ext cx="2507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对应按压点的定位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5400"/>
          </a:p>
        </p:txBody>
      </p:sp>
      <p:pic>
        <p:nvPicPr>
          <p:cNvPr id="56322" name="内容占位符 3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23913" t="5009" r="17653" b="11517"/>
          <a:stretch>
            <a:fillRect/>
          </a:stretch>
        </p:blipFill>
        <p:spPr>
          <a:xfrm>
            <a:off x="314325" y="527685"/>
            <a:ext cx="4688516" cy="4464050"/>
          </a:xfrm>
          <a:prstGeom prst="ellipse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pic>
        <p:nvPicPr>
          <p:cNvPr id="45060" name="内容占位符 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0" t="16866" r="35957" b="999"/>
          <a:stretch>
            <a:fillRect/>
          </a:stretch>
        </p:blipFill>
        <p:spPr>
          <a:xfrm>
            <a:off x="4729480" y="527685"/>
            <a:ext cx="3157220" cy="4888230"/>
          </a:xfrm>
          <a:prstGeom prst="plaque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13765" y="5095240"/>
            <a:ext cx="3657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按压姿势（扣、提、伸、收、直）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7888287" cy="1143000"/>
          </a:xfrm>
        </p:spPr>
        <p:txBody>
          <a:bodyPr/>
          <a:lstStyle/>
          <a:p>
            <a:endParaRPr lang="zh-CN" altLang="en-US" sz="5400" b="1">
              <a:solidFill>
                <a:srgbClr val="FF0000"/>
              </a:solidFill>
            </a:endParaRPr>
          </a:p>
        </p:txBody>
      </p:sp>
      <p:pic>
        <p:nvPicPr>
          <p:cNvPr id="59394" name="内容占位符 8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30965" t="-1323" r="26404" b="13824"/>
          <a:stretch>
            <a:fillRect/>
          </a:stretch>
        </p:blipFill>
        <p:spPr>
          <a:xfrm>
            <a:off x="309880" y="1197287"/>
            <a:ext cx="2736850" cy="3889375"/>
          </a:xfrm>
          <a:prstGeom prst="ellipse">
            <a:avLst/>
          </a:prstGeom>
        </p:spPr>
      </p:pic>
      <p:pic>
        <p:nvPicPr>
          <p:cNvPr id="59395" name="图片 9"/>
          <p:cNvPicPr>
            <a:picLocks noChangeAspect="1"/>
          </p:cNvPicPr>
          <p:nvPr/>
        </p:nvPicPr>
        <p:blipFill>
          <a:blip r:embed="rId2"/>
          <a:srcRect l="31886" t="3932" r="33289" b="20470"/>
          <a:stretch>
            <a:fillRect/>
          </a:stretch>
        </p:blipFill>
        <p:spPr>
          <a:xfrm>
            <a:off x="2611432" y="1196975"/>
            <a:ext cx="3184525" cy="4608512"/>
          </a:xfrm>
          <a:prstGeom prst="heptagon">
            <a:avLst/>
          </a:prstGeom>
          <a:noFill/>
          <a:ln w="9525">
            <a:noFill/>
          </a:ln>
        </p:spPr>
      </p:pic>
      <p:pic>
        <p:nvPicPr>
          <p:cNvPr id="59396" name="图片 10"/>
          <p:cNvPicPr>
            <a:picLocks noChangeAspect="1"/>
          </p:cNvPicPr>
          <p:nvPr/>
        </p:nvPicPr>
        <p:blipFill>
          <a:blip r:embed="rId3"/>
          <a:srcRect l="33888" t="39369" r="31100" b="11018"/>
          <a:stretch>
            <a:fillRect/>
          </a:stretch>
        </p:blipFill>
        <p:spPr>
          <a:xfrm>
            <a:off x="5435600" y="621027"/>
            <a:ext cx="3201987" cy="3024190"/>
          </a:xfrm>
          <a:prstGeom prst="teardrop">
            <a:avLst/>
          </a:prstGeom>
          <a:noFill/>
          <a:ln w="9525">
            <a:noFill/>
          </a:ln>
        </p:spPr>
      </p:pic>
      <p:pic>
        <p:nvPicPr>
          <p:cNvPr id="59397" name="图片 11"/>
          <p:cNvPicPr>
            <a:picLocks noChangeAspect="1"/>
          </p:cNvPicPr>
          <p:nvPr/>
        </p:nvPicPr>
        <p:blipFill>
          <a:blip r:embed="rId4"/>
          <a:srcRect l="33888" t="51191" r="37584" b="13382"/>
          <a:stretch>
            <a:fillRect/>
          </a:stretch>
        </p:blipFill>
        <p:spPr>
          <a:xfrm>
            <a:off x="5435600" y="3645535"/>
            <a:ext cx="3096895" cy="2563489"/>
          </a:xfrm>
          <a:prstGeom prst="plus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教学目的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3940" y="1958340"/>
            <a:ext cx="7064375" cy="3983990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了解</a:t>
            </a:r>
            <a:r>
              <a:rPr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心肺复苏术的</a:t>
            </a:r>
            <a:r>
              <a:rPr 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黄金时间。</a:t>
            </a:r>
            <a:endParaRPr lang="zh-CN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、熟悉心肺复苏技能的高质量要求。</a:t>
            </a:r>
            <a:endParaRPr lang="zh-CN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、熟练</a:t>
            </a:r>
            <a:r>
              <a:rPr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掌握现场心肺复苏术的操作</a:t>
            </a:r>
            <a:r>
              <a:rPr lang="zh-CN"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流程</a:t>
            </a:r>
            <a:r>
              <a:rPr sz="32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与操作方法。</a:t>
            </a:r>
            <a:endParaRPr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5400" b="1">
              <a:solidFill>
                <a:srgbClr val="FF0000"/>
              </a:solidFill>
            </a:endParaRPr>
          </a:p>
        </p:txBody>
      </p:sp>
      <p:pic>
        <p:nvPicPr>
          <p:cNvPr id="60418" name="内容占位符 3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l="33298" t="16177" r="21204" b="20824"/>
          <a:stretch>
            <a:fillRect/>
          </a:stretch>
        </p:blipFill>
        <p:spPr>
          <a:xfrm>
            <a:off x="457200" y="971550"/>
            <a:ext cx="3617912" cy="3960812"/>
          </a:xfrm>
          <a:prstGeom prst="plaque">
            <a:avLst/>
          </a:prstGeom>
        </p:spPr>
      </p:pic>
      <p:pic>
        <p:nvPicPr>
          <p:cNvPr id="60419" name="图片 4"/>
          <p:cNvPicPr>
            <a:picLocks noChangeAspect="1"/>
          </p:cNvPicPr>
          <p:nvPr/>
        </p:nvPicPr>
        <p:blipFill>
          <a:blip r:embed="rId2"/>
          <a:srcRect l="38045" t="21101" r="29667" b="12226"/>
          <a:stretch>
            <a:fillRect/>
          </a:stretch>
        </p:blipFill>
        <p:spPr>
          <a:xfrm>
            <a:off x="3315970" y="1174115"/>
            <a:ext cx="2950845" cy="4064318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60420" name="图片 5"/>
          <p:cNvPicPr>
            <a:picLocks noChangeAspect="1"/>
          </p:cNvPicPr>
          <p:nvPr/>
        </p:nvPicPr>
        <p:blipFill>
          <a:blip r:embed="rId3"/>
          <a:srcRect l="36613" t="12296" r="30313" b="16335"/>
          <a:stretch>
            <a:fillRect/>
          </a:stretch>
        </p:blipFill>
        <p:spPr>
          <a:xfrm>
            <a:off x="5662295" y="1897697"/>
            <a:ext cx="3024498" cy="4350703"/>
          </a:xfrm>
          <a:prstGeom prst="hexagon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5" descr="5034904a442b4f47ee3b1&amp;00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4441"/>
          <a:stretch>
            <a:fillRect/>
          </a:stretch>
        </p:blipFill>
        <p:spPr bwMode="auto">
          <a:xfrm>
            <a:off x="654050" y="1171575"/>
            <a:ext cx="3736975" cy="35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B6E225EB-302B-410A-ABBC-8DF122CE2E59}" type="slidenum">
              <a:rPr lang="en-US" altLang="zh-CN"/>
            </a:fld>
            <a:endParaRPr lang="en-US" altLang="zh-CN"/>
          </a:p>
        </p:txBody>
      </p:sp>
      <p:pic>
        <p:nvPicPr>
          <p:cNvPr id="62467" name="图片 2"/>
          <p:cNvPicPr>
            <a:picLocks noChangeAspect="1"/>
          </p:cNvPicPr>
          <p:nvPr>
            <p:ph sz="half" idx="2"/>
          </p:nvPr>
        </p:nvPicPr>
        <p:blipFill>
          <a:blip r:embed="rId2"/>
          <a:srcRect l="12199" t="9450" r="40125" b="11407"/>
          <a:stretch>
            <a:fillRect/>
          </a:stretch>
        </p:blipFill>
        <p:spPr>
          <a:xfrm>
            <a:off x="4505325" y="1735455"/>
            <a:ext cx="4181475" cy="2787650"/>
          </a:xfrm>
          <a:prstGeom prst="plaque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13765" y="4888230"/>
            <a:ext cx="71843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 eaLnBrk="1" hangingPunct="1">
              <a:buFont typeface="Wingdings 3" panose="05040102010807070707" pitchFamily="18" charset="2"/>
              <a:buNone/>
            </a:pP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按压要求：深度 成人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5-6cm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婴儿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4cm 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儿童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5cm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；频率 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100-120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次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分</a:t>
            </a:r>
            <a:endParaRPr lang="zh-CN" altLang="en-US"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solidFill>
                  <a:schemeClr val="tx1"/>
                </a:solidFill>
                <a:effectLst/>
              </a:rPr>
              <a:t>六、开放气道</a:t>
            </a:r>
            <a:endParaRPr lang="zh-CN" alt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00405" y="1287780"/>
            <a:ext cx="1029335" cy="460184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endParaRPr lang="zh-CN" altLang="en-US" dirty="0"/>
          </a:p>
        </p:txBody>
      </p:sp>
      <p:pic>
        <p:nvPicPr>
          <p:cNvPr id="50179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20470" r="31441" b="16927"/>
          <a:stretch>
            <a:fillRect/>
          </a:stretch>
        </p:blipFill>
        <p:spPr bwMode="auto">
          <a:xfrm>
            <a:off x="457200" y="971550"/>
            <a:ext cx="2878455" cy="37084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2201" r="27164" b="28738"/>
          <a:stretch>
            <a:fillRect/>
          </a:stretch>
        </p:blipFill>
        <p:spPr bwMode="auto">
          <a:xfrm>
            <a:off x="2725420" y="796608"/>
            <a:ext cx="3327400" cy="40576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4" t="30975" r="18536" b="20097"/>
          <a:stretch>
            <a:fillRect/>
          </a:stretch>
        </p:blipFill>
        <p:spPr bwMode="auto">
          <a:xfrm>
            <a:off x="4889818" y="1451928"/>
            <a:ext cx="4487862" cy="29813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490345" y="5306060"/>
            <a:ext cx="5062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呼吸道清理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6563" name="图片 3"/>
          <p:cNvPicPr>
            <a:picLocks noChangeAspect="1"/>
          </p:cNvPicPr>
          <p:nvPr/>
        </p:nvPicPr>
        <p:blipFill>
          <a:blip r:embed="rId1"/>
          <a:srcRect l="23916" t="31396" r="43204" b="5313"/>
          <a:stretch>
            <a:fillRect/>
          </a:stretch>
        </p:blipFill>
        <p:spPr>
          <a:xfrm>
            <a:off x="795651" y="899791"/>
            <a:ext cx="3168018" cy="4064635"/>
          </a:xfrm>
          <a:prstGeom prst="teardrop">
            <a:avLst/>
          </a:prstGeom>
          <a:noFill/>
          <a:ln w="9525">
            <a:noFill/>
          </a:ln>
        </p:spPr>
      </p:pic>
      <p:pic>
        <p:nvPicPr>
          <p:cNvPr id="66564" name="图片 6"/>
          <p:cNvPicPr>
            <a:picLocks noChangeAspect="1"/>
          </p:cNvPicPr>
          <p:nvPr/>
        </p:nvPicPr>
        <p:blipFill>
          <a:blip r:embed="rId2"/>
          <a:srcRect l="26191" t="33081" r="33842" b="6213"/>
          <a:stretch>
            <a:fillRect/>
          </a:stretch>
        </p:blipFill>
        <p:spPr>
          <a:xfrm>
            <a:off x="3963669" y="899795"/>
            <a:ext cx="3870325" cy="3921125"/>
          </a:xfrm>
          <a:prstGeom prst="pentagon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895985" y="5172075"/>
            <a:ext cx="760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打开气道（仰头抬颏法）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标题 1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18425" cy="98107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zh-CN" altLang="en-US" sz="5400" b="1">
                <a:solidFill>
                  <a:schemeClr val="tx1"/>
                </a:solidFill>
                <a:effectLst/>
                <a:latin typeface="黑体" panose="02010609060101010101" pitchFamily="49" charset="-122"/>
              </a:rPr>
              <a:t>七、口对口人工呼吸</a:t>
            </a:r>
            <a:endParaRPr lang="zh-CN" altLang="en-US" sz="5400" b="1">
              <a:solidFill>
                <a:schemeClr val="tx1"/>
              </a:solidFill>
              <a:effectLst/>
              <a:latin typeface="黑体" panose="02010609060101010101" pitchFamily="49" charset="-122"/>
            </a:endParaRPr>
          </a:p>
        </p:txBody>
      </p:sp>
      <p:pic>
        <p:nvPicPr>
          <p:cNvPr id="67586" name="内容占位符 1"/>
          <p:cNvPicPr>
            <a:picLocks noGrp="1" noChangeAspect="1"/>
          </p:cNvPicPr>
          <p:nvPr>
            <p:ph idx="1" hasCustomPrompt="1"/>
          </p:nvPr>
        </p:nvPicPr>
        <p:blipFill>
          <a:blip r:embed="rId1"/>
          <a:srcRect r="25378" b="12790"/>
          <a:stretch>
            <a:fillRect/>
          </a:stretch>
        </p:blipFill>
        <p:spPr>
          <a:xfrm>
            <a:off x="221298" y="774377"/>
            <a:ext cx="4443412" cy="3673475"/>
          </a:xfrm>
          <a:prstGeom prst="ellipse">
            <a:avLst/>
          </a:prstGeom>
        </p:spPr>
      </p:pic>
      <p:pic>
        <p:nvPicPr>
          <p:cNvPr id="67587" name="图片 2"/>
          <p:cNvPicPr>
            <a:picLocks noChangeAspect="1"/>
          </p:cNvPicPr>
          <p:nvPr/>
        </p:nvPicPr>
        <p:blipFill>
          <a:blip r:embed="rId2"/>
          <a:srcRect l="15570" r="30881" b="27556"/>
          <a:stretch>
            <a:fillRect/>
          </a:stretch>
        </p:blipFill>
        <p:spPr>
          <a:xfrm>
            <a:off x="3872865" y="981075"/>
            <a:ext cx="4487545" cy="4047483"/>
          </a:xfrm>
          <a:prstGeom prst="teardrop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655955" y="4558665"/>
            <a:ext cx="770445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905" indent="-1905" algn="l">
              <a:lnSpc>
                <a:spcPct val="140000"/>
              </a:lnSpc>
              <a:buFontTx/>
              <a:buNone/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气道（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通畅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）、鼻（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捏紧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）、嘴（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封闭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905" indent="-1905" algn="l">
              <a:lnSpc>
                <a:spcPct val="140000"/>
              </a:lnSpc>
              <a:buFontTx/>
              <a:buNone/>
              <a:defRPr/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每次吹气时间：</a:t>
            </a:r>
            <a:r>
              <a:rPr 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&gt;1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秒，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连吹</a:t>
            </a:r>
            <a:r>
              <a:rPr 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次，</a:t>
            </a:r>
            <a:r>
              <a:rPr 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8～10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次/分</a:t>
            </a:r>
            <a:endParaRPr lang="zh-CN" altLang="en-US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1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5597525" cy="64452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/>
            <a:r>
              <a:rPr lang="zh-CN" altLang="en-US" sz="5400" b="1">
                <a:solidFill>
                  <a:schemeClr val="tx1"/>
                </a:solidFill>
                <a:effectLst/>
                <a:latin typeface="黑体" panose="02010609060101010101" pitchFamily="49" charset="-122"/>
              </a:rPr>
              <a:t>八、再次判断</a:t>
            </a:r>
            <a:endParaRPr lang="zh-CN" altLang="en-US" sz="5400" b="1">
              <a:solidFill>
                <a:schemeClr val="tx1"/>
              </a:solidFill>
              <a:effectLst/>
              <a:latin typeface="黑体" panose="02010609060101010101" pitchFamily="49" charset="-122"/>
            </a:endParaRPr>
          </a:p>
        </p:txBody>
      </p:sp>
      <p:sp>
        <p:nvSpPr>
          <p:cNvPr id="54274" name="内容占位符 2"/>
          <p:cNvSpPr>
            <a:spLocks noGrp="1" noChangeArrowheads="1"/>
          </p:cNvSpPr>
          <p:nvPr>
            <p:ph idx="1"/>
          </p:nvPr>
        </p:nvSpPr>
        <p:spPr>
          <a:xfrm>
            <a:off x="684530" y="1268730"/>
            <a:ext cx="7710170" cy="4391025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个循环 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（按压）：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（呼吸）</a:t>
            </a:r>
            <a:endParaRPr lang="en-US" altLang="zh-CN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判断颈动脉搏动，</a:t>
            </a:r>
            <a:r>
              <a:rPr lang="en-US" sz="3200">
                <a:latin typeface="黑体" panose="02010609060101010101" pitchFamily="49" charset="-122"/>
                <a:ea typeface="黑体" panose="02010609060101010101" pitchFamily="49" charset="-122"/>
              </a:rPr>
              <a:t>5-10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秒，如恢复，可继续完成判断瞳孔、意识、呼吸、口唇、指端色泽，口述颈动脉搏动恢复，自主呼吸恢复。</a:t>
            </a:r>
            <a:endParaRPr lang="en-US" altLang="zh-CN" sz="3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未恢复，立即进行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个循环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32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，再判断直至抢救成功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endParaRPr lang="zh-CN" alt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2988" y="1534478"/>
            <a:ext cx="7313612" cy="4114800"/>
          </a:xfrm>
        </p:spPr>
        <p:txBody>
          <a:bodyPr/>
          <a:p>
            <a:pPr marL="0" indent="0">
              <a:buNone/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顺口溜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判一判，唤一唤，</a:t>
            </a: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CAB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，不中断。        </a:t>
            </a: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30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：</a:t>
            </a: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是规范，</a:t>
            </a:r>
            <a:r>
              <a:rPr lang="en-US" altLang="zh-CN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周期，再判断。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33797" descr="ZMC_1355"/>
          <p:cNvPicPr>
            <a:picLocks noChangeAspect="1" noChangeArrowheads="1"/>
          </p:cNvPicPr>
          <p:nvPr/>
        </p:nvPicPr>
        <p:blipFill>
          <a:blip r:embed="rId1" cstate="print"/>
          <a:srcRect t="17152" b="25032"/>
          <a:stretch>
            <a:fillRect/>
          </a:stretch>
        </p:blipFill>
        <p:spPr bwMode="auto">
          <a:xfrm>
            <a:off x="457200" y="90805"/>
            <a:ext cx="8107680" cy="363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837690" y="935355"/>
            <a:ext cx="5737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6000" b="1">
              <a:latin typeface="+mj-ea"/>
              <a:ea typeface="+mj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A6E00F93-B2D4-47CB-93CE-AAFA4E6A8C38}" type="slidenum">
              <a:rPr lang="en-US" altLang="zh-CN"/>
            </a:fld>
            <a:endParaRPr lang="en-US" altLang="zh-CN"/>
          </a:p>
        </p:txBody>
      </p:sp>
      <p:pic>
        <p:nvPicPr>
          <p:cNvPr id="5" name="图片 4" descr="微信图片_20180906181120"/>
          <p:cNvPicPr>
            <a:picLocks noChangeAspect="1"/>
          </p:cNvPicPr>
          <p:nvPr/>
        </p:nvPicPr>
        <p:blipFill>
          <a:blip r:embed="rId2"/>
          <a:srcRect l="14249" t="9907" r="1319" b="10943"/>
          <a:stretch>
            <a:fillRect/>
          </a:stretch>
        </p:blipFill>
        <p:spPr>
          <a:xfrm>
            <a:off x="3712845" y="3159125"/>
            <a:ext cx="4852035" cy="3122295"/>
          </a:xfrm>
          <a:prstGeom prst="rect">
            <a:avLst/>
          </a:prstGeom>
        </p:spPr>
      </p:pic>
      <p:pic>
        <p:nvPicPr>
          <p:cNvPr id="6" name="图片 5" descr="IMG_0806"/>
          <p:cNvPicPr>
            <a:picLocks noChangeAspect="1"/>
          </p:cNvPicPr>
          <p:nvPr/>
        </p:nvPicPr>
        <p:blipFill>
          <a:blip r:embed="rId3"/>
          <a:srcRect l="6124" t="15833" r="30410" b="15587"/>
          <a:stretch>
            <a:fillRect/>
          </a:stretch>
        </p:blipFill>
        <p:spPr>
          <a:xfrm>
            <a:off x="378460" y="3159125"/>
            <a:ext cx="4425950" cy="318833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思考题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8265" y="1631315"/>
            <a:ext cx="6728460" cy="4297680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en-US" altLang="zh-CN" sz="3200"/>
              <a:t>1</a:t>
            </a:r>
            <a:r>
              <a:rPr lang="zh-CN" altLang="en-US" sz="3200"/>
              <a:t>、如果有人突然倒在你的面前，你该怎么办？</a:t>
            </a:r>
            <a:endParaRPr lang="zh-CN" altLang="en-US" sz="320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/>
              <a:t>2</a:t>
            </a:r>
            <a:r>
              <a:rPr lang="zh-CN" altLang="en-US" sz="3200"/>
              <a:t>、现场心肺复苏术操作要领？</a:t>
            </a:r>
            <a:endParaRPr lang="zh-CN" altLang="en-US" sz="32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287764"/>
            <a:ext cx="3844925" cy="2435225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0" y="1287771"/>
            <a:ext cx="3846195" cy="2434598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17" t="-600" r="-17" b="600"/>
          <a:stretch>
            <a:fillRect/>
          </a:stretch>
        </p:blipFill>
        <p:spPr>
          <a:xfrm>
            <a:off x="913130" y="3814437"/>
            <a:ext cx="3846195" cy="2433962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00" y="3812540"/>
            <a:ext cx="3846195" cy="2435860"/>
          </a:xfrm>
          <a:prstGeom prst="flowChartAlternateProcess">
            <a:avLst/>
          </a:prstGeom>
          <a:noFill/>
          <a:ln w="9525">
            <a:noFill/>
          </a:ln>
        </p:spPr>
      </p:pic>
      <p:sp>
        <p:nvSpPr>
          <p:cNvPr id="20486" name="文本框 1"/>
          <p:cNvSpPr txBox="1">
            <a:spLocks noChangeArrowheads="1"/>
          </p:cNvSpPr>
          <p:nvPr/>
        </p:nvSpPr>
        <p:spPr bwMode="auto">
          <a:xfrm>
            <a:off x="445770" y="-652145"/>
            <a:ext cx="825246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l"/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/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关爱生命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救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”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在行动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A6E00F93-B2D4-47CB-93CE-AAFA4E6A8C3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AutoShape 6"/>
          <p:cNvSpPr>
            <a:spLocks noChangeArrowheads="1"/>
          </p:cNvSpPr>
          <p:nvPr/>
        </p:nvSpPr>
        <p:spPr bwMode="auto">
          <a:xfrm>
            <a:off x="800100" y="1814513"/>
            <a:ext cx="7242175" cy="3733800"/>
          </a:xfrm>
          <a:prstGeom prst="roundRect">
            <a:avLst>
              <a:gd name="adj" fmla="val 10889"/>
            </a:avLst>
          </a:prstGeom>
          <a:solidFill>
            <a:srgbClr val="EEDFFF"/>
          </a:solidFill>
          <a:ln w="38100">
            <a:solidFill>
              <a:srgbClr val="212186"/>
            </a:solidFill>
            <a:miter lim="800000"/>
          </a:ln>
          <a:effectLst>
            <a:outerShdw dist="135001" dir="2928847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6" name="AutoShape 8"/>
          <p:cNvSpPr>
            <a:spLocks noChangeArrowheads="1"/>
          </p:cNvSpPr>
          <p:nvPr/>
        </p:nvSpPr>
        <p:spPr bwMode="auto">
          <a:xfrm>
            <a:off x="1008063" y="2154238"/>
            <a:ext cx="1454150" cy="3054350"/>
          </a:xfrm>
          <a:prstGeom prst="roundRect">
            <a:avLst>
              <a:gd name="adj" fmla="val 11921"/>
            </a:avLst>
          </a:prstGeom>
          <a:gradFill rotWithShape="0">
            <a:gsLst>
              <a:gs pos="0">
                <a:srgbClr val="5050D4"/>
              </a:gs>
              <a:gs pos="100000">
                <a:srgbClr val="AFAFEC"/>
              </a:gs>
            </a:gsLst>
            <a:lin ang="5400000" scaled="1"/>
          </a:gradFill>
          <a:ln w="38100">
            <a:solidFill>
              <a:srgbClr val="212186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507" name="Freeform 9"/>
          <p:cNvSpPr>
            <a:spLocks noChangeArrowheads="1"/>
          </p:cNvSpPr>
          <p:nvPr/>
        </p:nvSpPr>
        <p:spPr bwMode="auto">
          <a:xfrm>
            <a:off x="1133475" y="2279650"/>
            <a:ext cx="725488" cy="15255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CFBCF8"/>
              </a:gs>
              <a:gs pos="100000">
                <a:schemeClr val="folHlink">
                  <a:alpha val="0"/>
                </a:schemeClr>
              </a:gs>
            </a:gsLst>
            <a:lin ang="18900000" scaled="1"/>
          </a:gradFill>
          <a:ln w="0">
            <a:solidFill>
              <a:srgbClr val="CC33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endParaRPr lang="zh-CN" altLang="en-US"/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008063" y="2843213"/>
            <a:ext cx="13414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ctr"/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</a:t>
            </a:r>
            <a:endParaRPr lang="zh-CN" altLang="en-US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肺</a:t>
            </a:r>
            <a:endParaRPr lang="zh-CN" altLang="en-US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</a:t>
            </a:r>
            <a:endParaRPr lang="zh-CN" altLang="en-US" sz="32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苏</a:t>
            </a:r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2628900" y="1962150"/>
            <a:ext cx="5541963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心肺复苏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（cardio</a:t>
            </a: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pulmonary resuscitation,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CPR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）----指采用徒手和（或）辅助设备来维持心脏骤停患者人工循环和呼吸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最基本</a:t>
            </a: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rPr>
              <a:t>的抢救方法。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062EA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endParaRPr lang="en-US" altLang="zh-CN" sz="2800">
              <a:solidFill>
                <a:srgbClr val="062E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矩形 7"/>
          <p:cNvSpPr>
            <a:spLocks noGrp="1" noChangeArrowheads="1"/>
          </p:cNvSpPr>
          <p:nvPr/>
        </p:nvSpPr>
        <p:spPr bwMode="auto">
          <a:xfrm>
            <a:off x="528638" y="174625"/>
            <a:ext cx="83121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r>
              <a:rPr lang="en-US" altLang="zh-CN" sz="54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5400" b="1">
                <a:latin typeface="微软雅黑" panose="020B0503020204020204" pitchFamily="34" charset="-122"/>
                <a:ea typeface="微软雅黑" panose="020B0503020204020204" pitchFamily="34" charset="-122"/>
              </a:rPr>
              <a:t>定义</a:t>
            </a:r>
            <a:endParaRPr lang="zh-CN" altLang="en-US" sz="5400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1" name="Rectangle 37"/>
          <p:cNvSpPr>
            <a:spLocks noGrp="1" noChangeArrowheads="1"/>
          </p:cNvSpPr>
          <p:nvPr/>
        </p:nvSpPr>
        <p:spPr bwMode="auto">
          <a:xfrm>
            <a:off x="611188" y="1158875"/>
            <a:ext cx="74310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eaLnBrk="0" hangingPunct="0"/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14" name="图片 1" descr="t9h2_image00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-6350"/>
            <a:ext cx="1501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A6E00F93-B2D4-47CB-93CE-AAFA4E6A8C3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512763" y="954088"/>
            <a:ext cx="6408737" cy="1111250"/>
          </a:xfrm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3200" b="1">
                <a:solidFill>
                  <a:schemeClr val="accent4"/>
                </a:solidFill>
                <a:effectLst/>
                <a:latin typeface="黑体" panose="02010609060101010101" pitchFamily="49" charset="-122"/>
              </a:rPr>
              <a:t>心脏骤停后表现</a:t>
            </a:r>
            <a:endParaRPr lang="zh-CN" altLang="en-US" sz="3200" b="1">
              <a:solidFill>
                <a:schemeClr val="accent4"/>
              </a:solidFill>
              <a:effectLst/>
              <a:latin typeface="黑体" panose="02010609060101010101" pitchFamily="49" charset="-122"/>
            </a:endParaRPr>
          </a:p>
        </p:txBody>
      </p:sp>
      <p:graphicFrame>
        <p:nvGraphicFramePr>
          <p:cNvPr id="32771" name="内容占位符 32770"/>
          <p:cNvGraphicFramePr>
            <a:graphicFrameLocks noGrp="1"/>
          </p:cNvGraphicFramePr>
          <p:nvPr>
            <p:ph idx="4294967295"/>
          </p:nvPr>
        </p:nvGraphicFramePr>
        <p:xfrm>
          <a:off x="1066800" y="1933575"/>
          <a:ext cx="7031355" cy="4105910"/>
        </p:xfrm>
        <a:graphic>
          <a:graphicData uri="http://schemas.openxmlformats.org/drawingml/2006/table">
            <a:tbl>
              <a:tblPr/>
              <a:tblGrid>
                <a:gridCol w="3126105"/>
                <a:gridCol w="3905250"/>
              </a:tblGrid>
              <a:tr h="56134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症状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1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秒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头晕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10-20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秒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晕厥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34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30-50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秒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昏迷，瞳孔散大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1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分钟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呼吸停止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</a:t>
                      </a:r>
                      <a:r>
                        <a:rPr lang="zh-CN" altLang="en-US" sz="2800" b="1" dirty="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脑损伤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69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x-none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rgbClr val="0725A4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不可逆脑死亡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1447" marR="9144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80" name="矩形 7"/>
          <p:cNvSpPr>
            <a:spLocks noGrp="1" noChangeArrowheads="1"/>
          </p:cNvSpPr>
          <p:nvPr/>
        </p:nvSpPr>
        <p:spPr bwMode="auto">
          <a:xfrm>
            <a:off x="677863" y="188913"/>
            <a:ext cx="81629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r>
              <a:rPr lang="en-US" altLang="zh-CN" sz="54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时间就是大脑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82" name="图片 1" descr="t9h2_image00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-6350"/>
            <a:ext cx="1501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7"/>
          <p:cNvSpPr>
            <a:spLocks noGrp="1" noChangeArrowheads="1"/>
          </p:cNvSpPr>
          <p:nvPr/>
        </p:nvSpPr>
        <p:spPr bwMode="auto">
          <a:xfrm>
            <a:off x="611188" y="188913"/>
            <a:ext cx="82296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algn="ctr"/>
            <a:endParaRPr lang="en-US" altLang="zh-CN" sz="36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" y="1149350"/>
            <a:ext cx="7865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AutoShape 7"/>
          <p:cNvSpPr>
            <a:spLocks noChangeArrowheads="1"/>
          </p:cNvSpPr>
          <p:nvPr/>
        </p:nvSpPr>
        <p:spPr bwMode="auto">
          <a:xfrm>
            <a:off x="3136900" y="2578100"/>
            <a:ext cx="1905000" cy="1438275"/>
          </a:xfrm>
          <a:prstGeom prst="cloudCallout">
            <a:avLst>
              <a:gd name="adj1" fmla="val -66833"/>
              <a:gd name="adj2" fmla="val 60815"/>
            </a:avLst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1pPr>
            <a:lvl2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2pPr>
            <a:lvl3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3pPr>
            <a:lvl4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4pPr>
            <a:lvl5pPr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Verdana" panose="020B0604030504040204" pitchFamily="34" charset="0"/>
                <a:ea typeface="楷体_GB2312" pitchFamily="49" charset="-122"/>
              </a:defRPr>
            </a:lvl9pPr>
          </a:lstStyle>
          <a:p>
            <a:pPr eaLnBrk="0" hangingPunct="0"/>
            <a:r>
              <a:rPr lang="zh-CN" altLang="en-US" sz="2400">
                <a:latin typeface="黑体" panose="02010609060101010101" pitchFamily="49" charset="-122"/>
                <a:ea typeface="华文行楷" panose="02010800040101010101" pitchFamily="2" charset="-122"/>
              </a:rPr>
              <a:t>黄金时间</a:t>
            </a:r>
            <a:endParaRPr lang="zh-CN" altLang="en-US" sz="2400">
              <a:latin typeface="黑体" panose="02010609060101010101" pitchFamily="49" charset="-122"/>
              <a:ea typeface="华文行楷" panose="02010800040101010101" pitchFamily="2" charset="-122"/>
            </a:endParaRPr>
          </a:p>
        </p:txBody>
      </p:sp>
      <p:sp>
        <p:nvSpPr>
          <p:cNvPr id="8197" name="矩形 8196"/>
          <p:cNvSpPr>
            <a:spLocks noChangeArrowheads="1" noChangeShapeType="1" noTextEdit="1"/>
          </p:cNvSpPr>
          <p:nvPr/>
        </p:nvSpPr>
        <p:spPr bwMode="auto">
          <a:xfrm>
            <a:off x="2974975" y="1397000"/>
            <a:ext cx="4103688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b="1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 is life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en-US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D6234A-7AE7-4B38-9542-295F6481A268}" type="slidenum">
              <a:rPr lang="zh-CN" altLang="en-US"/>
            </a:fld>
            <a:endParaRPr lang="zh-CN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19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0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"/>
          <p:cNvSpPr>
            <a:spLocks noGrp="1" noChangeArrowheads="1"/>
          </p:cNvSpPr>
          <p:nvPr>
            <p:ph type="title"/>
          </p:nvPr>
        </p:nvSpPr>
        <p:spPr>
          <a:xfrm>
            <a:off x="606425" y="274638"/>
            <a:ext cx="7853363" cy="725487"/>
          </a:xfrm>
        </p:spPr>
        <p:txBody>
          <a:bodyPr lIns="85533" tIns="42766" rIns="85533" bIns="42766" anchor="ctr"/>
          <a:lstStyle/>
          <a:p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</a:rPr>
              <a:t>高质量要求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</a:endParaRPr>
          </a:p>
        </p:txBody>
      </p:sp>
      <p:sp>
        <p:nvSpPr>
          <p:cNvPr id="60419" name="内容占位符 2"/>
          <p:cNvSpPr>
            <a:spLocks noGrp="1"/>
          </p:cNvSpPr>
          <p:nvPr>
            <p:ph idx="1" hasCustomPrompt="1"/>
          </p:nvPr>
        </p:nvSpPr>
        <p:spPr>
          <a:xfrm>
            <a:off x="725805" y="1278255"/>
            <a:ext cx="7734935" cy="4857750"/>
          </a:xfrm>
        </p:spPr>
        <p:txBody>
          <a:bodyPr lIns="85533" tIns="42766" rIns="85533" bIns="42766"/>
          <a:lstStyle/>
          <a:p>
            <a:pPr marL="0" indent="0">
              <a:buNone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</a:rPr>
              <a:t>Components of high-quality CPR include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</a:rPr>
              <a:t>chest compressions of </a:t>
            </a:r>
            <a:r>
              <a:rPr lang="en-US" altLang="zh-CN" sz="32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adequate rate</a:t>
            </a:r>
            <a:endParaRPr lang="en-US" altLang="zh-CN" sz="3200" b="1" noProof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</a:rPr>
              <a:t>chest compressions of </a:t>
            </a:r>
            <a:r>
              <a:rPr lang="en-US" altLang="zh-CN" sz="32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adequate depth</a:t>
            </a:r>
            <a:endParaRPr lang="en-US" altLang="zh-CN" sz="3200" b="1" noProof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full chestrecoil </a:t>
            </a: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</a:rPr>
              <a:t>between compressions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Minimizing interruptions </a:t>
            </a: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</a:rPr>
              <a:t>in chest compressions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noProof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Avoiding excessive ventilation</a:t>
            </a:r>
            <a:endParaRPr lang="en-US" altLang="zh-CN" sz="3200" b="1" noProof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altLang="zh-CN" sz="3200" b="1" noProof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5400" b="1">
              <a:solidFill>
                <a:srgbClr val="FF0000"/>
              </a:solidFill>
            </a:endParaRPr>
          </a:p>
        </p:txBody>
      </p:sp>
      <p:sp>
        <p:nvSpPr>
          <p:cNvPr id="27650" name="内容占位符 2"/>
          <p:cNvSpPr>
            <a:spLocks noGrp="1" noChangeArrowheads="1"/>
          </p:cNvSpPr>
          <p:nvPr>
            <p:ph idx="1"/>
          </p:nvPr>
        </p:nvSpPr>
        <p:spPr>
          <a:xfrm>
            <a:off x="886460" y="1447165"/>
            <a:ext cx="7470140" cy="449516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3200"/>
              <a:t>1</a:t>
            </a:r>
            <a:r>
              <a:rPr lang="zh-CN" altLang="en-US" sz="3200"/>
              <a:t>、每分钟以</a:t>
            </a:r>
            <a:r>
              <a:rPr lang="en-US" altLang="zh-CN" sz="3200">
                <a:solidFill>
                  <a:srgbClr val="FF0000"/>
                </a:solidFill>
              </a:rPr>
              <a:t>100-120</a:t>
            </a:r>
            <a:r>
              <a:rPr lang="zh-CN" altLang="en-US" sz="3200">
                <a:solidFill>
                  <a:srgbClr val="FF0000"/>
                </a:solidFill>
              </a:rPr>
              <a:t>次</a:t>
            </a:r>
            <a:r>
              <a:rPr lang="zh-CN" altLang="en-US" sz="3200"/>
              <a:t>频率进行胸外心       脏按压。</a:t>
            </a:r>
            <a:endParaRPr lang="zh-CN" altLang="en-US" sz="32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3200"/>
              <a:t>2</a:t>
            </a:r>
            <a:r>
              <a:rPr lang="zh-CN" altLang="en-US" sz="3200"/>
              <a:t>、按压深度为</a:t>
            </a:r>
            <a:r>
              <a:rPr lang="en-US" altLang="zh-CN" sz="3200">
                <a:solidFill>
                  <a:srgbClr val="FF0000"/>
                </a:solidFill>
              </a:rPr>
              <a:t>5cm-6cm</a:t>
            </a:r>
            <a:r>
              <a:rPr lang="zh-CN" altLang="en-US" sz="3200"/>
              <a:t>。</a:t>
            </a:r>
            <a:endParaRPr lang="zh-CN" altLang="en-US" sz="32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3200"/>
              <a:t>3</a:t>
            </a:r>
            <a:r>
              <a:rPr lang="zh-CN" altLang="en-US" sz="3200"/>
              <a:t>、每次按压后让胸部完全回弹，按压与回弹的比例为</a:t>
            </a:r>
            <a:r>
              <a:rPr lang="en-US" altLang="zh-CN" sz="3200">
                <a:solidFill>
                  <a:srgbClr val="FF0000"/>
                </a:solidFill>
              </a:rPr>
              <a:t>1:1</a:t>
            </a:r>
            <a:endParaRPr lang="en-US" altLang="zh-CN" sz="320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3200"/>
              <a:t>4</a:t>
            </a:r>
            <a:r>
              <a:rPr lang="zh-CN" altLang="en-US" sz="3200"/>
              <a:t>、尽可能减少按压停顿。</a:t>
            </a:r>
            <a:endParaRPr lang="zh-CN" altLang="en-US" sz="32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3200"/>
              <a:t>5</a:t>
            </a:r>
            <a:r>
              <a:rPr lang="zh-CN" altLang="en-US" sz="3200"/>
              <a:t>、给予适量的通气，避免过度通气（</a:t>
            </a:r>
            <a:r>
              <a:rPr lang="en-US" altLang="zh-CN" sz="3200"/>
              <a:t>6-8ml/KG)</a:t>
            </a:r>
            <a:r>
              <a:rPr lang="zh-CN" altLang="en-US" sz="3200"/>
              <a:t>。</a:t>
            </a:r>
            <a:endParaRPr lang="zh-CN" altLang="en-US" sz="3200"/>
          </a:p>
          <a:p>
            <a:pPr marL="0" indent="0">
              <a:buFont typeface="Wingdings" panose="05000000000000000000" pitchFamily="2" charset="2"/>
              <a:buNone/>
            </a:pPr>
            <a:endParaRPr lang="zh-CN" altLang="en-US" sz="32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BB962C8B-B14F-4D97-AF65-F5344CB8AC3E}" type="datetime1">
              <a:rPr lang="zh-CN" altLang="zh-CN"/>
            </a:fld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D2E565DA-973C-47BA-8929-B1744D51184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0</TotalTime>
  <Words>1157</Words>
  <Application>WPS 演示</Application>
  <PresentationFormat>全屏显示(4:3)</PresentationFormat>
  <Paragraphs>260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宋体</vt:lpstr>
      <vt:lpstr>Wingdings</vt:lpstr>
      <vt:lpstr>Verdana</vt:lpstr>
      <vt:lpstr>楷体_GB2312</vt:lpstr>
      <vt:lpstr>Cambria</vt:lpstr>
      <vt:lpstr>黑体</vt:lpstr>
      <vt:lpstr>Calibri Light</vt:lpstr>
      <vt:lpstr>微软雅黑</vt:lpstr>
      <vt:lpstr>Times New Roman</vt:lpstr>
      <vt:lpstr>华文行楷</vt:lpstr>
      <vt:lpstr>Arial Unicode MS</vt:lpstr>
      <vt:lpstr>Calibri</vt:lpstr>
      <vt:lpstr>幼圆</vt:lpstr>
      <vt:lpstr>Wingdings 3</vt:lpstr>
      <vt:lpstr>新宋体</vt:lpstr>
      <vt:lpstr>Eclipse</vt:lpstr>
      <vt:lpstr>自定义设计方案</vt:lpstr>
      <vt:lpstr>   心肺复苏术</vt:lpstr>
      <vt:lpstr>教学目的</vt:lpstr>
      <vt:lpstr>思考题</vt:lpstr>
      <vt:lpstr>PowerPoint 演示文稿</vt:lpstr>
      <vt:lpstr>PowerPoint 演示文稿</vt:lpstr>
      <vt:lpstr>心脏骤停后表现</vt:lpstr>
      <vt:lpstr>PowerPoint 演示文稿</vt:lpstr>
      <vt:lpstr>高质量要求</vt:lpstr>
      <vt:lpstr>PowerPoint 演示文稿</vt:lpstr>
      <vt:lpstr>具体操作流程</vt:lpstr>
      <vt:lpstr> 一、环境判断</vt:lpstr>
      <vt:lpstr>二、意识判断</vt:lpstr>
      <vt:lpstr>三、呼救</vt:lpstr>
      <vt:lpstr>四、颈动脉搏动、呼吸同时判断</vt:lpstr>
      <vt:lpstr>五、胸外心脏按压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六、开放气道</vt:lpstr>
      <vt:lpstr>PowerPoint 演示文稿</vt:lpstr>
      <vt:lpstr>七、口对口人工呼吸</vt:lpstr>
      <vt:lpstr>八、再次判断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第一讲  卫生服务需求与供给</dc:title>
  <dc:creator>yanzhengmin</dc:creator>
  <cp:lastModifiedBy>果果</cp:lastModifiedBy>
  <cp:revision>153</cp:revision>
  <dcterms:created xsi:type="dcterms:W3CDTF">2007-09-16T06:19:00Z</dcterms:created>
  <dcterms:modified xsi:type="dcterms:W3CDTF">2018-10-10T02:45:38Z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