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400" r:id="rId4"/>
    <p:sldId id="366" r:id="rId6"/>
    <p:sldId id="257" r:id="rId7"/>
    <p:sldId id="368" r:id="rId8"/>
    <p:sldId id="371" r:id="rId9"/>
    <p:sldId id="396" r:id="rId10"/>
    <p:sldId id="401" r:id="rId11"/>
    <p:sldId id="374" r:id="rId12"/>
    <p:sldId id="397" r:id="rId13"/>
    <p:sldId id="402" r:id="rId14"/>
    <p:sldId id="379" r:id="rId15"/>
    <p:sldId id="403" r:id="rId16"/>
    <p:sldId id="375" r:id="rId17"/>
    <p:sldId id="398" r:id="rId18"/>
    <p:sldId id="386" r:id="rId19"/>
    <p:sldId id="387" r:id="rId20"/>
    <p:sldId id="399" r:id="rId21"/>
    <p:sldId id="388" r:id="rId22"/>
    <p:sldId id="389" r:id="rId23"/>
    <p:sldId id="382" r:id="rId24"/>
    <p:sldId id="384" r:id="rId25"/>
    <p:sldId id="390" r:id="rId26"/>
    <p:sldId id="391" r:id="rId27"/>
    <p:sldId id="392" r:id="rId28"/>
    <p:sldId id="393" r:id="rId29"/>
    <p:sldId id="395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CCFF"/>
    <a:srgbClr val="0099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34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7505DE-9EF5-4850-A4BA-9A7C0B39CB6A}" type="doc">
      <dgm:prSet loTypeId="urn:microsoft.com/office/officeart/2005/8/layout/lProcess1#1" loCatId="process" qsTypeId="urn:microsoft.com/office/officeart/2005/8/quickstyle/simple1#1" qsCatId="simple" csTypeId="urn:microsoft.com/office/officeart/2005/8/colors/accent1_2#1" csCatId="accent1" phldr="1"/>
      <dgm:spPr/>
    </dgm:pt>
    <dgm:pt modelId="{DA8EF4EB-CCD4-4CD1-B269-84FA68CFA698}">
      <dgm:prSet phldrT="[文本]" custT="1"/>
      <dgm:spPr/>
      <dgm:t>
        <a:bodyPr/>
        <a:lstStyle/>
        <a:p>
          <a:r>
            <a:rPr lang="zh-CN" altLang="en-US" sz="2400" dirty="0"/>
            <a:t>操作前</a:t>
          </a:r>
        </a:p>
      </dgm:t>
    </dgm:pt>
    <dgm:pt modelId="{1AE364AB-6DB5-480C-B665-8637264C783F}" cxnId="{4374AB88-BE08-4D49-B13F-7EFCD982664B}" type="parTrans">
      <dgm:prSet/>
      <dgm:spPr/>
      <dgm:t>
        <a:bodyPr/>
        <a:lstStyle/>
        <a:p>
          <a:endParaRPr lang="zh-CN" altLang="en-US" sz="2400"/>
        </a:p>
      </dgm:t>
    </dgm:pt>
    <dgm:pt modelId="{D5900F0E-FDC9-4E0C-9805-8FB74802AE94}" cxnId="{4374AB88-BE08-4D49-B13F-7EFCD982664B}" type="sibTrans">
      <dgm:prSet/>
      <dgm:spPr/>
      <dgm:t>
        <a:bodyPr/>
        <a:lstStyle/>
        <a:p>
          <a:endParaRPr lang="zh-CN" altLang="en-US" sz="2400"/>
        </a:p>
      </dgm:t>
    </dgm:pt>
    <dgm:pt modelId="{E0A2F1F0-4121-4227-8E84-2CC6FAE31FF8}">
      <dgm:prSet phldrT="[文本]" custT="1"/>
      <dgm:spPr/>
      <dgm:t>
        <a:bodyPr/>
        <a:lstStyle/>
        <a:p>
          <a:r>
            <a:rPr lang="zh-CN" altLang="en-US" sz="2400" dirty="0"/>
            <a:t>操作中</a:t>
          </a:r>
        </a:p>
      </dgm:t>
    </dgm:pt>
    <dgm:pt modelId="{0AA4C2D3-BF73-4FC1-B50B-EBCE725CD5F8}" cxnId="{381C877C-06B7-45B4-89FC-11E69066558F}" type="parTrans">
      <dgm:prSet/>
      <dgm:spPr/>
      <dgm:t>
        <a:bodyPr/>
        <a:lstStyle/>
        <a:p>
          <a:endParaRPr lang="zh-CN" altLang="en-US" sz="2400"/>
        </a:p>
      </dgm:t>
    </dgm:pt>
    <dgm:pt modelId="{3B719AC8-B534-495D-B08C-B9A6C9816E17}" cxnId="{381C877C-06B7-45B4-89FC-11E69066558F}" type="sibTrans">
      <dgm:prSet/>
      <dgm:spPr/>
      <dgm:t>
        <a:bodyPr/>
        <a:lstStyle/>
        <a:p>
          <a:endParaRPr lang="zh-CN" altLang="en-US" sz="2400"/>
        </a:p>
      </dgm:t>
    </dgm:pt>
    <dgm:pt modelId="{34080B1B-590A-4590-9883-74CAA14D09E2}">
      <dgm:prSet phldrT="[文本]" custT="1"/>
      <dgm:spPr/>
      <dgm:t>
        <a:bodyPr/>
        <a:lstStyle/>
        <a:p>
          <a:r>
            <a:rPr lang="zh-CN" altLang="en-US" sz="2400" dirty="0"/>
            <a:t>操作后</a:t>
          </a:r>
        </a:p>
      </dgm:t>
    </dgm:pt>
    <dgm:pt modelId="{C8AB92A2-3D5C-49E8-A973-FBAC5EEBF009}" cxnId="{66972D2F-C432-4B14-96C2-EFE08B95BC5F}" type="parTrans">
      <dgm:prSet/>
      <dgm:spPr/>
      <dgm:t>
        <a:bodyPr/>
        <a:lstStyle/>
        <a:p>
          <a:endParaRPr lang="zh-CN" altLang="en-US" sz="2400"/>
        </a:p>
      </dgm:t>
    </dgm:pt>
    <dgm:pt modelId="{EB1214EC-B159-47BE-A74F-1B62FBB0B8E5}" cxnId="{66972D2F-C432-4B14-96C2-EFE08B95BC5F}" type="sibTrans">
      <dgm:prSet/>
      <dgm:spPr/>
      <dgm:t>
        <a:bodyPr/>
        <a:lstStyle/>
        <a:p>
          <a:endParaRPr lang="zh-CN" altLang="en-US" sz="2400"/>
        </a:p>
      </dgm:t>
    </dgm:pt>
    <dgm:pt modelId="{AC477485-E7AF-450B-B438-6648E8C26A49}">
      <dgm:prSet custT="1"/>
      <dgm:spPr/>
      <dgm:t>
        <a:bodyPr/>
        <a:lstStyle/>
        <a:p>
          <a:r>
            <a:rPr lang="zh-CN" altLang="en-US" sz="2400" dirty="0"/>
            <a:t>护士准备</a:t>
          </a:r>
        </a:p>
      </dgm:t>
    </dgm:pt>
    <dgm:pt modelId="{B016C8CE-3591-430A-9B7E-C76C6B9EF9C0}" cxnId="{A44F8A9D-410A-4F92-969C-E4A22AAE4450}" type="parTrans">
      <dgm:prSet/>
      <dgm:spPr/>
      <dgm:t>
        <a:bodyPr/>
        <a:lstStyle/>
        <a:p>
          <a:endParaRPr lang="zh-CN" altLang="en-US" sz="2400"/>
        </a:p>
      </dgm:t>
    </dgm:pt>
    <dgm:pt modelId="{32F41535-237D-499B-A1C5-35CD64478435}" cxnId="{A44F8A9D-410A-4F92-969C-E4A22AAE4450}" type="sibTrans">
      <dgm:prSet/>
      <dgm:spPr/>
      <dgm:t>
        <a:bodyPr/>
        <a:lstStyle/>
        <a:p>
          <a:endParaRPr lang="zh-CN" altLang="en-US" sz="2400"/>
        </a:p>
      </dgm:t>
    </dgm:pt>
    <dgm:pt modelId="{F265452E-9E00-471D-925C-B1E6EEF2042F}">
      <dgm:prSet custT="1"/>
      <dgm:spPr/>
      <dgm:t>
        <a:bodyPr/>
        <a:lstStyle/>
        <a:p>
          <a:r>
            <a:rPr lang="zh-CN" altLang="en-US" sz="2400" dirty="0"/>
            <a:t>环境准备</a:t>
          </a:r>
        </a:p>
      </dgm:t>
    </dgm:pt>
    <dgm:pt modelId="{2ED91302-C867-492B-BD14-78C46C6D2F1E}" cxnId="{06746FB8-EB4E-42E5-8C1F-2CBF7E830EAB}" type="parTrans">
      <dgm:prSet/>
      <dgm:spPr/>
      <dgm:t>
        <a:bodyPr/>
        <a:lstStyle/>
        <a:p>
          <a:endParaRPr lang="zh-CN" altLang="en-US" sz="2400"/>
        </a:p>
      </dgm:t>
    </dgm:pt>
    <dgm:pt modelId="{5ED1CC7E-9F93-4EEE-A9ED-D1C89429DA60}" cxnId="{06746FB8-EB4E-42E5-8C1F-2CBF7E830EAB}" type="sibTrans">
      <dgm:prSet/>
      <dgm:spPr/>
      <dgm:t>
        <a:bodyPr/>
        <a:lstStyle/>
        <a:p>
          <a:endParaRPr lang="zh-CN" altLang="en-US" sz="2400"/>
        </a:p>
      </dgm:t>
    </dgm:pt>
    <dgm:pt modelId="{CD78F6AB-9010-4D23-9B8C-B95C53B95902}">
      <dgm:prSet custT="1"/>
      <dgm:spPr/>
      <dgm:t>
        <a:bodyPr/>
        <a:lstStyle/>
        <a:p>
          <a:r>
            <a:rPr lang="zh-CN" altLang="en-US" sz="2400" dirty="0"/>
            <a:t>患者准备</a:t>
          </a:r>
        </a:p>
      </dgm:t>
    </dgm:pt>
    <dgm:pt modelId="{F2B3F802-081D-410D-8313-DD275A79A63F}" cxnId="{72A68C3D-6A82-475F-8DCA-9DA7D62A8715}" type="parTrans">
      <dgm:prSet/>
      <dgm:spPr/>
      <dgm:t>
        <a:bodyPr/>
        <a:lstStyle/>
        <a:p>
          <a:endParaRPr lang="zh-CN" altLang="en-US" sz="2400"/>
        </a:p>
      </dgm:t>
    </dgm:pt>
    <dgm:pt modelId="{6C23834C-376F-455D-87B2-15A17AAB339F}" cxnId="{72A68C3D-6A82-475F-8DCA-9DA7D62A8715}" type="sibTrans">
      <dgm:prSet/>
      <dgm:spPr/>
      <dgm:t>
        <a:bodyPr/>
        <a:lstStyle/>
        <a:p>
          <a:endParaRPr lang="zh-CN" altLang="en-US" sz="2400"/>
        </a:p>
      </dgm:t>
    </dgm:pt>
    <dgm:pt modelId="{D1E06810-77F8-4C7B-89AD-56BFA2AE0F75}">
      <dgm:prSet custT="1"/>
      <dgm:spPr/>
      <dgm:t>
        <a:bodyPr/>
        <a:lstStyle/>
        <a:p>
          <a:r>
            <a:rPr lang="zh-CN" altLang="en-US" sz="2400" dirty="0"/>
            <a:t>用物准备</a:t>
          </a:r>
        </a:p>
      </dgm:t>
    </dgm:pt>
    <dgm:pt modelId="{7C6F9945-D76E-4D86-8A58-98F780761FA9}" cxnId="{E0AF09E3-5FAA-4E59-A6EC-952AC8F8C5EC}" type="parTrans">
      <dgm:prSet/>
      <dgm:spPr/>
      <dgm:t>
        <a:bodyPr/>
        <a:lstStyle/>
        <a:p>
          <a:endParaRPr lang="zh-CN" altLang="en-US" sz="2400"/>
        </a:p>
      </dgm:t>
    </dgm:pt>
    <dgm:pt modelId="{6BAF8F28-AA25-4865-85D8-2E556C0263EA}" cxnId="{E0AF09E3-5FAA-4E59-A6EC-952AC8F8C5EC}" type="sibTrans">
      <dgm:prSet/>
      <dgm:spPr/>
      <dgm:t>
        <a:bodyPr/>
        <a:lstStyle/>
        <a:p>
          <a:endParaRPr lang="zh-CN" altLang="en-US" sz="2400"/>
        </a:p>
      </dgm:t>
    </dgm:pt>
    <dgm:pt modelId="{6E8F6789-DB2F-4458-810C-C939264B3027}">
      <dgm:prSet custT="1"/>
      <dgm:spPr/>
      <dgm:t>
        <a:bodyPr/>
        <a:lstStyle/>
        <a:p>
          <a:r>
            <a:rPr lang="zh-CN" altLang="en-US" sz="2400" dirty="0"/>
            <a:t>核对</a:t>
          </a:r>
        </a:p>
      </dgm:t>
    </dgm:pt>
    <dgm:pt modelId="{4C22ED5A-4672-4D38-A9E5-BE6C52A9AAD7}" cxnId="{07749EEA-D02E-4870-8EF3-F94C1508E9BC}" type="parTrans">
      <dgm:prSet/>
      <dgm:spPr/>
      <dgm:t>
        <a:bodyPr/>
        <a:lstStyle/>
        <a:p>
          <a:endParaRPr lang="zh-CN" altLang="en-US" sz="2400"/>
        </a:p>
      </dgm:t>
    </dgm:pt>
    <dgm:pt modelId="{2EF53353-9E87-443D-9922-F193DD8E58DB}" cxnId="{07749EEA-D02E-4870-8EF3-F94C1508E9BC}" type="sibTrans">
      <dgm:prSet/>
      <dgm:spPr/>
      <dgm:t>
        <a:bodyPr/>
        <a:lstStyle/>
        <a:p>
          <a:endParaRPr lang="zh-CN" altLang="en-US" sz="2400"/>
        </a:p>
      </dgm:t>
    </dgm:pt>
    <dgm:pt modelId="{325500B6-BDC8-4FB9-8C1C-364FDEEB8BD8}">
      <dgm:prSet custT="1"/>
      <dgm:spPr/>
      <dgm:t>
        <a:bodyPr/>
        <a:lstStyle/>
        <a:p>
          <a:r>
            <a:rPr lang="zh-CN" altLang="en-US" sz="2400" dirty="0"/>
            <a:t>消毒皮肤</a:t>
          </a:r>
        </a:p>
      </dgm:t>
    </dgm:pt>
    <dgm:pt modelId="{5247B65C-4E3C-4E38-ABC7-74EFB14622B3}" cxnId="{40789A20-8623-4B03-839A-A6126B444F17}" type="parTrans">
      <dgm:prSet/>
      <dgm:spPr/>
      <dgm:t>
        <a:bodyPr/>
        <a:lstStyle/>
        <a:p>
          <a:endParaRPr lang="zh-CN" altLang="en-US" sz="2400"/>
        </a:p>
      </dgm:t>
    </dgm:pt>
    <dgm:pt modelId="{C7E7FDBC-98BA-4E70-8E58-7C93CC5F818C}" cxnId="{40789A20-8623-4B03-839A-A6126B444F17}" type="sibTrans">
      <dgm:prSet/>
      <dgm:spPr/>
      <dgm:t>
        <a:bodyPr/>
        <a:lstStyle/>
        <a:p>
          <a:endParaRPr lang="zh-CN" altLang="en-US" sz="2400"/>
        </a:p>
      </dgm:t>
    </dgm:pt>
    <dgm:pt modelId="{3B09AC23-0BD9-4D4F-A0B6-33F8AFB6F0F6}">
      <dgm:prSet custT="1"/>
      <dgm:spPr/>
      <dgm:t>
        <a:bodyPr/>
        <a:lstStyle/>
        <a:p>
          <a:r>
            <a:rPr lang="zh-CN" altLang="en-US" sz="2400" dirty="0"/>
            <a:t>核对</a:t>
          </a:r>
        </a:p>
      </dgm:t>
    </dgm:pt>
    <dgm:pt modelId="{098E612C-94C0-4F18-A18F-5B6C4E49F457}" cxnId="{446ECC01-F9B4-4A7C-9D82-96572748620A}" type="parTrans">
      <dgm:prSet/>
      <dgm:spPr/>
      <dgm:t>
        <a:bodyPr/>
        <a:lstStyle/>
        <a:p>
          <a:endParaRPr lang="zh-CN" altLang="en-US" sz="2400"/>
        </a:p>
      </dgm:t>
    </dgm:pt>
    <dgm:pt modelId="{0318CD1B-A858-405F-8110-47E20A8A3B14}" cxnId="{446ECC01-F9B4-4A7C-9D82-96572748620A}" type="sibTrans">
      <dgm:prSet/>
      <dgm:spPr/>
      <dgm:t>
        <a:bodyPr/>
        <a:lstStyle/>
        <a:p>
          <a:endParaRPr lang="zh-CN" altLang="en-US" sz="2400"/>
        </a:p>
      </dgm:t>
    </dgm:pt>
    <dgm:pt modelId="{30DD39AF-4A02-4DCB-B5F6-CDF651C0109B}">
      <dgm:prSet custT="1"/>
      <dgm:spPr/>
      <dgm:t>
        <a:bodyPr/>
        <a:lstStyle/>
        <a:p>
          <a:r>
            <a:rPr lang="zh-CN" altLang="en-US" sz="2400" dirty="0"/>
            <a:t>穿刺</a:t>
          </a:r>
        </a:p>
      </dgm:t>
    </dgm:pt>
    <dgm:pt modelId="{48AE927C-6581-4C94-BD66-2D19552F2C98}" cxnId="{4E281C50-2193-4AC1-9B3D-91A2E8F77FA4}" type="parTrans">
      <dgm:prSet/>
      <dgm:spPr/>
      <dgm:t>
        <a:bodyPr/>
        <a:lstStyle/>
        <a:p>
          <a:endParaRPr lang="zh-CN" altLang="en-US" sz="2400"/>
        </a:p>
      </dgm:t>
    </dgm:pt>
    <dgm:pt modelId="{5D779B85-9A9A-48FE-9149-C55AD17346FB}" cxnId="{4E281C50-2193-4AC1-9B3D-91A2E8F77FA4}" type="sibTrans">
      <dgm:prSet/>
      <dgm:spPr/>
      <dgm:t>
        <a:bodyPr/>
        <a:lstStyle/>
        <a:p>
          <a:endParaRPr lang="zh-CN" altLang="en-US" sz="2400"/>
        </a:p>
      </dgm:t>
    </dgm:pt>
    <dgm:pt modelId="{5F979B4F-A70C-4FE6-989C-64660BBBECD6}">
      <dgm:prSet custT="1"/>
      <dgm:spPr/>
      <dgm:t>
        <a:bodyPr/>
        <a:lstStyle/>
        <a:p>
          <a:r>
            <a:rPr lang="zh-CN" altLang="en-US" sz="2400" dirty="0"/>
            <a:t>回抽</a:t>
          </a:r>
        </a:p>
      </dgm:t>
    </dgm:pt>
    <dgm:pt modelId="{FBF96A0A-D790-4E89-A6AF-F912C9DF1E00}" cxnId="{83005DFF-D47C-4E99-BCAB-75BC992211EA}" type="parTrans">
      <dgm:prSet/>
      <dgm:spPr/>
      <dgm:t>
        <a:bodyPr/>
        <a:lstStyle/>
        <a:p>
          <a:endParaRPr lang="zh-CN" altLang="en-US" sz="2400"/>
        </a:p>
      </dgm:t>
    </dgm:pt>
    <dgm:pt modelId="{22F45F5D-A592-4A43-BC2D-D9FE91072000}" cxnId="{83005DFF-D47C-4E99-BCAB-75BC992211EA}" type="sibTrans">
      <dgm:prSet/>
      <dgm:spPr/>
      <dgm:t>
        <a:bodyPr/>
        <a:lstStyle/>
        <a:p>
          <a:endParaRPr lang="zh-CN" altLang="en-US" sz="2400"/>
        </a:p>
      </dgm:t>
    </dgm:pt>
    <dgm:pt modelId="{8320D5CC-C793-4D28-9F0E-1882BF4E9F91}">
      <dgm:prSet custT="1"/>
      <dgm:spPr/>
      <dgm:t>
        <a:bodyPr/>
        <a:lstStyle/>
        <a:p>
          <a:r>
            <a:rPr lang="zh-CN" altLang="en-US" sz="2400" dirty="0"/>
            <a:t>核对</a:t>
          </a:r>
        </a:p>
      </dgm:t>
    </dgm:pt>
    <dgm:pt modelId="{E056101F-99F6-445A-9A09-674C267B55AC}" cxnId="{673657BC-1CEE-4F26-A2EA-EE225A41D973}" type="parTrans">
      <dgm:prSet/>
      <dgm:spPr/>
      <dgm:t>
        <a:bodyPr/>
        <a:lstStyle/>
        <a:p>
          <a:endParaRPr lang="zh-CN" altLang="en-US" sz="2400"/>
        </a:p>
      </dgm:t>
    </dgm:pt>
    <dgm:pt modelId="{872CF88C-4051-436A-9FE1-AA09FB4B6360}" cxnId="{673657BC-1CEE-4F26-A2EA-EE225A41D973}" type="sibTrans">
      <dgm:prSet/>
      <dgm:spPr/>
      <dgm:t>
        <a:bodyPr/>
        <a:lstStyle/>
        <a:p>
          <a:endParaRPr lang="zh-CN" altLang="en-US" sz="2400"/>
        </a:p>
      </dgm:t>
    </dgm:pt>
    <dgm:pt modelId="{2DD0B0A0-E691-44CF-88CC-F5D9B7ACA7FC}">
      <dgm:prSet custT="1"/>
      <dgm:spPr/>
      <dgm:t>
        <a:bodyPr/>
        <a:lstStyle/>
        <a:p>
          <a:r>
            <a:rPr lang="zh-CN" altLang="en-US" sz="2400" dirty="0"/>
            <a:t>清理用物</a:t>
          </a:r>
        </a:p>
      </dgm:t>
    </dgm:pt>
    <dgm:pt modelId="{48F54D27-2C72-487C-8C32-05788230C910}" cxnId="{09EA2907-EB5E-4D42-BEE7-2E07DC64FB9B}" type="parTrans">
      <dgm:prSet/>
      <dgm:spPr/>
      <dgm:t>
        <a:bodyPr/>
        <a:lstStyle/>
        <a:p>
          <a:endParaRPr lang="zh-CN" altLang="en-US" sz="2400"/>
        </a:p>
      </dgm:t>
    </dgm:pt>
    <dgm:pt modelId="{F3E0DD93-34FB-447C-BBBF-987293F27A8A}" cxnId="{09EA2907-EB5E-4D42-BEE7-2E07DC64FB9B}" type="sibTrans">
      <dgm:prSet/>
      <dgm:spPr/>
      <dgm:t>
        <a:bodyPr/>
        <a:lstStyle/>
        <a:p>
          <a:endParaRPr lang="zh-CN" altLang="en-US" sz="2400"/>
        </a:p>
      </dgm:t>
    </dgm:pt>
    <dgm:pt modelId="{AF73D154-6BD6-40FA-8A6D-A0CA38F5DE45}">
      <dgm:prSet custT="1"/>
      <dgm:spPr/>
      <dgm:t>
        <a:bodyPr/>
        <a:lstStyle/>
        <a:p>
          <a:r>
            <a:rPr lang="zh-CN" altLang="en-US" sz="2400" dirty="0"/>
            <a:t>排空气</a:t>
          </a:r>
        </a:p>
      </dgm:t>
    </dgm:pt>
    <dgm:pt modelId="{C646DF39-9C28-4D87-8DD6-3BA062250A2A}" cxnId="{FD96EAE7-85D0-47D1-A39E-42512A94B1A9}" type="sibTrans">
      <dgm:prSet/>
      <dgm:spPr/>
      <dgm:t>
        <a:bodyPr/>
        <a:lstStyle/>
        <a:p>
          <a:endParaRPr lang="zh-CN" altLang="en-US" sz="2400"/>
        </a:p>
      </dgm:t>
    </dgm:pt>
    <dgm:pt modelId="{74FC1BDF-601E-4127-A87E-8F1A5E908371}" cxnId="{FD96EAE7-85D0-47D1-A39E-42512A94B1A9}" type="parTrans">
      <dgm:prSet/>
      <dgm:spPr/>
      <dgm:t>
        <a:bodyPr/>
        <a:lstStyle/>
        <a:p>
          <a:endParaRPr lang="zh-CN" altLang="en-US" sz="2400"/>
        </a:p>
      </dgm:t>
    </dgm:pt>
    <dgm:pt modelId="{505F4526-329B-427A-AD45-1C56473DBD4B}">
      <dgm:prSet custT="1"/>
      <dgm:spPr/>
      <dgm:t>
        <a:bodyPr/>
        <a:lstStyle/>
        <a:p>
          <a:r>
            <a:rPr lang="zh-CN" altLang="en-US" sz="2400" dirty="0"/>
            <a:t>洗手、记录</a:t>
          </a:r>
        </a:p>
      </dgm:t>
    </dgm:pt>
    <dgm:pt modelId="{E51EA22E-E4E3-49FA-BBF5-6F9315EE6CBC}" cxnId="{EBB8EF91-7EC3-47F7-924C-EDE00CF0C035}" type="parTrans">
      <dgm:prSet/>
      <dgm:spPr/>
      <dgm:t>
        <a:bodyPr/>
        <a:lstStyle/>
        <a:p>
          <a:endParaRPr lang="zh-CN" altLang="en-US" sz="2400"/>
        </a:p>
      </dgm:t>
    </dgm:pt>
    <dgm:pt modelId="{3D3D5C3D-DA16-4170-B4B5-B7DA0D8B9C87}" cxnId="{EBB8EF91-7EC3-47F7-924C-EDE00CF0C035}" type="sibTrans">
      <dgm:prSet/>
      <dgm:spPr/>
      <dgm:t>
        <a:bodyPr/>
        <a:lstStyle/>
        <a:p>
          <a:endParaRPr lang="zh-CN" altLang="en-US" sz="2400"/>
        </a:p>
      </dgm:t>
    </dgm:pt>
    <dgm:pt modelId="{B337B306-348D-40B9-9A40-6C5DA629DB59}">
      <dgm:prSet custT="1"/>
      <dgm:spPr/>
      <dgm:t>
        <a:bodyPr/>
        <a:lstStyle/>
        <a:p>
          <a:r>
            <a:rPr lang="zh-CN" altLang="en-US" sz="2400" dirty="0"/>
            <a:t>推药</a:t>
          </a:r>
        </a:p>
      </dgm:t>
    </dgm:pt>
    <dgm:pt modelId="{04F7B0E5-EF4D-457C-BA57-C854D72D7746}" cxnId="{ADA3F145-C235-4B83-943E-90F24F07C5AD}" type="parTrans">
      <dgm:prSet/>
      <dgm:spPr/>
      <dgm:t>
        <a:bodyPr/>
        <a:lstStyle/>
        <a:p>
          <a:endParaRPr lang="zh-CN" altLang="en-US"/>
        </a:p>
      </dgm:t>
    </dgm:pt>
    <dgm:pt modelId="{257BD55C-A315-498C-8A33-1B0785A0F80E}" cxnId="{ADA3F145-C235-4B83-943E-90F24F07C5AD}" type="sibTrans">
      <dgm:prSet/>
      <dgm:spPr/>
      <dgm:t>
        <a:bodyPr/>
        <a:lstStyle/>
        <a:p>
          <a:endParaRPr lang="zh-CN" altLang="en-US"/>
        </a:p>
      </dgm:t>
    </dgm:pt>
    <dgm:pt modelId="{995F57E7-9116-4DDF-A9E4-AB7CEEA4A892}" type="pres">
      <dgm:prSet presAssocID="{2B7505DE-9EF5-4850-A4BA-9A7C0B39CB6A}" presName="Name0" presStyleCnt="0">
        <dgm:presLayoutVars>
          <dgm:dir/>
          <dgm:animLvl val="lvl"/>
          <dgm:resizeHandles val="exact"/>
        </dgm:presLayoutVars>
      </dgm:prSet>
      <dgm:spPr/>
    </dgm:pt>
    <dgm:pt modelId="{D63305F9-8FA9-4A1E-B181-31B45B6339AF}" type="pres">
      <dgm:prSet presAssocID="{DA8EF4EB-CCD4-4CD1-B269-84FA68CFA698}" presName="vertFlow" presStyleCnt="0"/>
      <dgm:spPr/>
    </dgm:pt>
    <dgm:pt modelId="{954675B1-36AA-4F1A-BD6D-C8CD741100A1}" type="pres">
      <dgm:prSet presAssocID="{DA8EF4EB-CCD4-4CD1-B269-84FA68CFA698}" presName="header" presStyleLbl="node1" presStyleIdx="0" presStyleCnt="3"/>
      <dgm:spPr/>
      <dgm:t>
        <a:bodyPr/>
        <a:lstStyle/>
        <a:p>
          <a:endParaRPr lang="zh-CN" altLang="en-US"/>
        </a:p>
      </dgm:t>
    </dgm:pt>
    <dgm:pt modelId="{E41417A5-515B-4073-8D89-A7F2EB6DC417}" type="pres">
      <dgm:prSet presAssocID="{B016C8CE-3591-430A-9B7E-C76C6B9EF9C0}" presName="parTrans" presStyleLbl="sibTrans2D1" presStyleIdx="0" presStyleCnt="14"/>
      <dgm:spPr/>
      <dgm:t>
        <a:bodyPr/>
        <a:lstStyle/>
        <a:p>
          <a:endParaRPr lang="zh-CN" altLang="en-US"/>
        </a:p>
      </dgm:t>
    </dgm:pt>
    <dgm:pt modelId="{9EFDA242-AF47-433C-B0BF-648D60CDCE9A}" type="pres">
      <dgm:prSet presAssocID="{AC477485-E7AF-450B-B438-6648E8C26A49}" presName="child" presStyleLbl="alignAccFollowNode1" presStyleIdx="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FEA6D4-EDA7-422B-8F8C-54FA71A5C57D}" type="pres">
      <dgm:prSet presAssocID="{32F41535-237D-499B-A1C5-35CD64478435}" presName="sibTrans" presStyleLbl="sibTrans2D1" presStyleIdx="1" presStyleCnt="14"/>
      <dgm:spPr/>
      <dgm:t>
        <a:bodyPr/>
        <a:lstStyle/>
        <a:p>
          <a:endParaRPr lang="zh-CN" altLang="en-US"/>
        </a:p>
      </dgm:t>
    </dgm:pt>
    <dgm:pt modelId="{2C754064-3A5C-4962-B3B0-C16C905BA164}" type="pres">
      <dgm:prSet presAssocID="{F265452E-9E00-471D-925C-B1E6EEF2042F}" presName="child" presStyleLbl="alignAccFollowNode1" presStyleIdx="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4E79DF-9D3A-44EE-BA96-5CEC2BD59DA7}" type="pres">
      <dgm:prSet presAssocID="{5ED1CC7E-9F93-4EEE-A9ED-D1C89429DA60}" presName="sibTrans" presStyleLbl="sibTrans2D1" presStyleIdx="2" presStyleCnt="14"/>
      <dgm:spPr/>
      <dgm:t>
        <a:bodyPr/>
        <a:lstStyle/>
        <a:p>
          <a:endParaRPr lang="zh-CN" altLang="en-US"/>
        </a:p>
      </dgm:t>
    </dgm:pt>
    <dgm:pt modelId="{36EC158C-3FF3-4C11-BA64-52190F4B8D11}" type="pres">
      <dgm:prSet presAssocID="{CD78F6AB-9010-4D23-9B8C-B95C53B95902}" presName="child" presStyleLbl="alignAccFollowNode1" presStyleIdx="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961AF16-A2D0-4DB4-9696-11418884C6ED}" type="pres">
      <dgm:prSet presAssocID="{6C23834C-376F-455D-87B2-15A17AAB339F}" presName="sibTrans" presStyleLbl="sibTrans2D1" presStyleIdx="3" presStyleCnt="14"/>
      <dgm:spPr/>
      <dgm:t>
        <a:bodyPr/>
        <a:lstStyle/>
        <a:p>
          <a:endParaRPr lang="zh-CN" altLang="en-US"/>
        </a:p>
      </dgm:t>
    </dgm:pt>
    <dgm:pt modelId="{2C8D9714-BE22-451A-9E29-FED94E501407}" type="pres">
      <dgm:prSet presAssocID="{D1E06810-77F8-4C7B-89AD-56BFA2AE0F75}" presName="child" presStyleLbl="alignAccFollow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53827C7-6FD9-402F-8A44-36CB507D838C}" type="pres">
      <dgm:prSet presAssocID="{DA8EF4EB-CCD4-4CD1-B269-84FA68CFA698}" presName="hSp" presStyleCnt="0"/>
      <dgm:spPr/>
    </dgm:pt>
    <dgm:pt modelId="{EED7A564-25A3-4274-8EA2-5892D85840BB}" type="pres">
      <dgm:prSet presAssocID="{E0A2F1F0-4121-4227-8E84-2CC6FAE31FF8}" presName="vertFlow" presStyleCnt="0"/>
      <dgm:spPr/>
    </dgm:pt>
    <dgm:pt modelId="{8B4823DC-86FA-4E56-B760-A3E48B62F4F9}" type="pres">
      <dgm:prSet presAssocID="{E0A2F1F0-4121-4227-8E84-2CC6FAE31FF8}" presName="header" presStyleLbl="node1" presStyleIdx="1" presStyleCnt="3"/>
      <dgm:spPr/>
      <dgm:t>
        <a:bodyPr/>
        <a:lstStyle/>
        <a:p>
          <a:endParaRPr lang="zh-CN" altLang="en-US"/>
        </a:p>
      </dgm:t>
    </dgm:pt>
    <dgm:pt modelId="{B2E858DC-89D8-45ED-8199-4617E913EA6F}" type="pres">
      <dgm:prSet presAssocID="{4C22ED5A-4672-4D38-A9E5-BE6C52A9AAD7}" presName="parTrans" presStyleLbl="sibTrans2D1" presStyleIdx="4" presStyleCnt="14"/>
      <dgm:spPr/>
      <dgm:t>
        <a:bodyPr/>
        <a:lstStyle/>
        <a:p>
          <a:endParaRPr lang="zh-CN" altLang="en-US"/>
        </a:p>
      </dgm:t>
    </dgm:pt>
    <dgm:pt modelId="{451F1F91-A114-4577-A15B-8487F4E41876}" type="pres">
      <dgm:prSet presAssocID="{6E8F6789-DB2F-4458-810C-C939264B3027}" presName="child" presStyleLbl="alignAccFollowNode1" presStyleIdx="4" presStyleCnt="14" custScaleX="81455" custScaleY="58147" custLinFactNeighborX="-685" custLinFactNeighborY="-81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62E237D-C9CD-40D5-9027-3382BDA9B376}" type="pres">
      <dgm:prSet presAssocID="{2EF53353-9E87-443D-9922-F193DD8E58DB}" presName="sibTrans" presStyleLbl="sibTrans2D1" presStyleIdx="5" presStyleCnt="14"/>
      <dgm:spPr/>
      <dgm:t>
        <a:bodyPr/>
        <a:lstStyle/>
        <a:p>
          <a:endParaRPr lang="zh-CN" altLang="en-US"/>
        </a:p>
      </dgm:t>
    </dgm:pt>
    <dgm:pt modelId="{337D8146-DB62-4914-A3D4-4BE3F828F3D0}" type="pres">
      <dgm:prSet presAssocID="{325500B6-BDC8-4FB9-8C1C-364FDEEB8BD8}" presName="child" presStyleLbl="alignAccFollowNode1" presStyleIdx="5" presStyleCnt="14" custScaleX="81455" custScaleY="58147" custLinFactNeighborX="1709" custLinFactNeighborY="-2377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61EAE4-D65A-45B0-9617-3713E6C89142}" type="pres">
      <dgm:prSet presAssocID="{C7E7FDBC-98BA-4E70-8E58-7C93CC5F818C}" presName="sibTrans" presStyleLbl="sibTrans2D1" presStyleIdx="6" presStyleCnt="14"/>
      <dgm:spPr/>
      <dgm:t>
        <a:bodyPr/>
        <a:lstStyle/>
        <a:p>
          <a:endParaRPr lang="zh-CN" altLang="en-US"/>
        </a:p>
      </dgm:t>
    </dgm:pt>
    <dgm:pt modelId="{324B1018-29B8-4E84-A5F4-6FED7F6EF14D}" type="pres">
      <dgm:prSet presAssocID="{AF73D154-6BD6-40FA-8A6D-A0CA38F5DE45}" presName="child" presStyleLbl="alignAccFollowNode1" presStyleIdx="6" presStyleCnt="14" custScaleX="81455" custScaleY="58147" custLinFactNeighborX="2393" custLinFactNeighborY="-3159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3C3B50-3892-47CC-B8C0-F69D22D4A639}" type="pres">
      <dgm:prSet presAssocID="{C646DF39-9C28-4D87-8DD6-3BA062250A2A}" presName="sibTrans" presStyleLbl="sibTrans2D1" presStyleIdx="7" presStyleCnt="14"/>
      <dgm:spPr/>
      <dgm:t>
        <a:bodyPr/>
        <a:lstStyle/>
        <a:p>
          <a:endParaRPr lang="zh-CN" altLang="en-US"/>
        </a:p>
      </dgm:t>
    </dgm:pt>
    <dgm:pt modelId="{D33F8FE9-9B2F-4AB7-BE54-92407FD13FEC}" type="pres">
      <dgm:prSet presAssocID="{3B09AC23-0BD9-4D4F-A0B6-33F8AFB6F0F6}" presName="child" presStyleLbl="alignAccFollowNode1" presStyleIdx="7" presStyleCnt="14" custScaleX="85470" custScaleY="58147" custLinFactNeighborX="3463" custLinFactNeighborY="-3548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2A1028-D3E9-4993-A263-3412E1051CCF}" type="pres">
      <dgm:prSet presAssocID="{0318CD1B-A858-405F-8110-47E20A8A3B14}" presName="sibTrans" presStyleLbl="sibTrans2D1" presStyleIdx="8" presStyleCnt="14"/>
      <dgm:spPr/>
      <dgm:t>
        <a:bodyPr/>
        <a:lstStyle/>
        <a:p>
          <a:endParaRPr lang="zh-CN" altLang="en-US"/>
        </a:p>
      </dgm:t>
    </dgm:pt>
    <dgm:pt modelId="{B6B7DE0B-DE47-437D-99E5-EDCAC23F5864}" type="pres">
      <dgm:prSet presAssocID="{30DD39AF-4A02-4DCB-B5F6-CDF651C0109B}" presName="child" presStyleLbl="alignAccFollowNode1" presStyleIdx="8" presStyleCnt="14" custScaleX="85470" custScaleY="58147" custLinFactNeighborX="4831" custLinFactNeighborY="-3957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D15FADE-B7D9-4EB6-A828-6FB44A2E6075}" type="pres">
      <dgm:prSet presAssocID="{5D779B85-9A9A-48FE-9149-C55AD17346FB}" presName="sibTrans" presStyleLbl="sibTrans2D1" presStyleIdx="9" presStyleCnt="14"/>
      <dgm:spPr/>
      <dgm:t>
        <a:bodyPr/>
        <a:lstStyle/>
        <a:p>
          <a:endParaRPr lang="zh-CN" altLang="en-US"/>
        </a:p>
      </dgm:t>
    </dgm:pt>
    <dgm:pt modelId="{C73CC62C-E281-4173-98AC-26EAC4B19122}" type="pres">
      <dgm:prSet presAssocID="{5F979B4F-A70C-4FE6-989C-64660BBBECD6}" presName="child" presStyleLbl="alignAccFollowNode1" presStyleIdx="9" presStyleCnt="14" custScaleX="85470" custScaleY="58147" custLinFactNeighborX="4490" custLinFactNeighborY="-4970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6DE7BD-E6DF-4640-BB42-804A6DD127C6}" type="pres">
      <dgm:prSet presAssocID="{22F45F5D-A592-4A43-BC2D-D9FE91072000}" presName="sibTrans" presStyleLbl="sibTrans2D1" presStyleIdx="10" presStyleCnt="14"/>
      <dgm:spPr/>
      <dgm:t>
        <a:bodyPr/>
        <a:lstStyle/>
        <a:p>
          <a:endParaRPr lang="zh-CN" altLang="en-US"/>
        </a:p>
      </dgm:t>
    </dgm:pt>
    <dgm:pt modelId="{2C498639-56B2-4331-B408-E907E01D3797}" type="pres">
      <dgm:prSet presAssocID="{B337B306-348D-40B9-9A40-6C5DA629DB59}" presName="child" presStyleLbl="alignAccFollowNode1" presStyleIdx="10" presStyleCnt="14" custScaleX="85470" custScaleY="58147" custLinFactNeighborX="4490" custLinFactNeighborY="-4970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31DF1EC-86F8-4DD3-A6FC-26A72C99CDDB}" type="pres">
      <dgm:prSet presAssocID="{E0A2F1F0-4121-4227-8E84-2CC6FAE31FF8}" presName="hSp" presStyleCnt="0"/>
      <dgm:spPr/>
    </dgm:pt>
    <dgm:pt modelId="{E0CC74C6-DF74-462D-AC1B-20FFF85CA232}" type="pres">
      <dgm:prSet presAssocID="{34080B1B-590A-4590-9883-74CAA14D09E2}" presName="vertFlow" presStyleCnt="0"/>
      <dgm:spPr/>
    </dgm:pt>
    <dgm:pt modelId="{E5C95590-AE31-439B-BFF5-F1D756772FD4}" type="pres">
      <dgm:prSet presAssocID="{34080B1B-590A-4590-9883-74CAA14D09E2}" presName="header" presStyleLbl="node1" presStyleIdx="2" presStyleCnt="3"/>
      <dgm:spPr/>
      <dgm:t>
        <a:bodyPr/>
        <a:lstStyle/>
        <a:p>
          <a:endParaRPr lang="zh-CN" altLang="en-US"/>
        </a:p>
      </dgm:t>
    </dgm:pt>
    <dgm:pt modelId="{7329FC41-348E-419B-9B13-6BB1D2AEA5A5}" type="pres">
      <dgm:prSet presAssocID="{E056101F-99F6-445A-9A09-674C267B55AC}" presName="parTrans" presStyleLbl="sibTrans2D1" presStyleIdx="11" presStyleCnt="14"/>
      <dgm:spPr/>
      <dgm:t>
        <a:bodyPr/>
        <a:lstStyle/>
        <a:p>
          <a:endParaRPr lang="zh-CN" altLang="en-US"/>
        </a:p>
      </dgm:t>
    </dgm:pt>
    <dgm:pt modelId="{45D5AA82-7EF2-43F5-A608-A4BF0086C943}" type="pres">
      <dgm:prSet presAssocID="{8320D5CC-C793-4D28-9F0E-1882BF4E9F91}" presName="child" presStyleLbl="alignAccFollow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DCFFC5C-AEBA-4608-ADAC-FDCD65BF7A22}" type="pres">
      <dgm:prSet presAssocID="{872CF88C-4051-436A-9FE1-AA09FB4B6360}" presName="sibTrans" presStyleLbl="sibTrans2D1" presStyleIdx="12" presStyleCnt="14"/>
      <dgm:spPr/>
      <dgm:t>
        <a:bodyPr/>
        <a:lstStyle/>
        <a:p>
          <a:endParaRPr lang="zh-CN" altLang="en-US"/>
        </a:p>
      </dgm:t>
    </dgm:pt>
    <dgm:pt modelId="{1EBCF635-1842-4B3E-8D14-65A633106D8D}" type="pres">
      <dgm:prSet presAssocID="{2DD0B0A0-E691-44CF-88CC-F5D9B7ACA7FC}" presName="child" presStyleLbl="alignAccFollowNode1" presStyleIdx="1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674174-D392-4268-8B82-632D33136BA8}" type="pres">
      <dgm:prSet presAssocID="{F3E0DD93-34FB-447C-BBBF-987293F27A8A}" presName="sibTrans" presStyleLbl="sibTrans2D1" presStyleIdx="13" presStyleCnt="14"/>
      <dgm:spPr/>
      <dgm:t>
        <a:bodyPr/>
        <a:lstStyle/>
        <a:p>
          <a:endParaRPr lang="zh-CN" altLang="en-US"/>
        </a:p>
      </dgm:t>
    </dgm:pt>
    <dgm:pt modelId="{172B5CD8-E2A5-4B7F-91ED-E30BEF314472}" type="pres">
      <dgm:prSet presAssocID="{505F4526-329B-427A-AD45-1C56473DBD4B}" presName="child" presStyleLbl="alignAccFollowNode1" presStyleIdx="1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CC5DB18-66C7-4857-BB60-ADEFD2A975B5}" type="presOf" srcId="{22F45F5D-A592-4A43-BC2D-D9FE91072000}" destId="{D86DE7BD-E6DF-4640-BB42-804A6DD127C6}" srcOrd="0" destOrd="0" presId="urn:microsoft.com/office/officeart/2005/8/layout/lProcess1#1"/>
    <dgm:cxn modelId="{7265298F-393C-425E-BA06-8B26B598E023}" type="presOf" srcId="{F3E0DD93-34FB-447C-BBBF-987293F27A8A}" destId="{4B674174-D392-4268-8B82-632D33136BA8}" srcOrd="0" destOrd="0" presId="urn:microsoft.com/office/officeart/2005/8/layout/lProcess1#1"/>
    <dgm:cxn modelId="{A3C476C5-2E6B-4646-B5B8-1CC65ADB9AB7}" type="presOf" srcId="{D1E06810-77F8-4C7B-89AD-56BFA2AE0F75}" destId="{2C8D9714-BE22-451A-9E29-FED94E501407}" srcOrd="0" destOrd="0" presId="urn:microsoft.com/office/officeart/2005/8/layout/lProcess1#1"/>
    <dgm:cxn modelId="{EDC17460-0919-437A-9A1F-B9B7AA95E93B}" type="presOf" srcId="{F265452E-9E00-471D-925C-B1E6EEF2042F}" destId="{2C754064-3A5C-4962-B3B0-C16C905BA164}" srcOrd="0" destOrd="0" presId="urn:microsoft.com/office/officeart/2005/8/layout/lProcess1#1"/>
    <dgm:cxn modelId="{4E281C50-2193-4AC1-9B3D-91A2E8F77FA4}" srcId="{E0A2F1F0-4121-4227-8E84-2CC6FAE31FF8}" destId="{30DD39AF-4A02-4DCB-B5F6-CDF651C0109B}" srcOrd="4" destOrd="0" parTransId="{48AE927C-6581-4C94-BD66-2D19552F2C98}" sibTransId="{5D779B85-9A9A-48FE-9149-C55AD17346FB}"/>
    <dgm:cxn modelId="{FABD9903-19AE-4457-95BD-FBEEB1A2A787}" type="presOf" srcId="{0318CD1B-A858-405F-8110-47E20A8A3B14}" destId="{AB2A1028-D3E9-4993-A263-3412E1051CCF}" srcOrd="0" destOrd="0" presId="urn:microsoft.com/office/officeart/2005/8/layout/lProcess1#1"/>
    <dgm:cxn modelId="{1ADEF512-19E3-412B-9563-47640AB18DEE}" type="presOf" srcId="{C7E7FDBC-98BA-4E70-8E58-7C93CC5F818C}" destId="{4261EAE4-D65A-45B0-9617-3713E6C89142}" srcOrd="0" destOrd="0" presId="urn:microsoft.com/office/officeart/2005/8/layout/lProcess1#1"/>
    <dgm:cxn modelId="{244A76F7-EAD7-48A1-8740-77B4B274F240}" type="presOf" srcId="{34080B1B-590A-4590-9883-74CAA14D09E2}" destId="{E5C95590-AE31-439B-BFF5-F1D756772FD4}" srcOrd="0" destOrd="0" presId="urn:microsoft.com/office/officeart/2005/8/layout/lProcess1#1"/>
    <dgm:cxn modelId="{6AACADF1-8B36-4C4C-8E9D-E5BD9E5958BE}" type="presOf" srcId="{8320D5CC-C793-4D28-9F0E-1882BF4E9F91}" destId="{45D5AA82-7EF2-43F5-A608-A4BF0086C943}" srcOrd="0" destOrd="0" presId="urn:microsoft.com/office/officeart/2005/8/layout/lProcess1#1"/>
    <dgm:cxn modelId="{66972D2F-C432-4B14-96C2-EFE08B95BC5F}" srcId="{2B7505DE-9EF5-4850-A4BA-9A7C0B39CB6A}" destId="{34080B1B-590A-4590-9883-74CAA14D09E2}" srcOrd="2" destOrd="0" parTransId="{C8AB92A2-3D5C-49E8-A973-FBAC5EEBF009}" sibTransId="{EB1214EC-B159-47BE-A74F-1B62FBB0B8E5}"/>
    <dgm:cxn modelId="{35CCABCD-3254-42F8-8300-ADD1C0241557}" type="presOf" srcId="{4C22ED5A-4672-4D38-A9E5-BE6C52A9AAD7}" destId="{B2E858DC-89D8-45ED-8199-4617E913EA6F}" srcOrd="0" destOrd="0" presId="urn:microsoft.com/office/officeart/2005/8/layout/lProcess1#1"/>
    <dgm:cxn modelId="{D25348CE-8197-41DA-933B-9FDACDCE2987}" type="presOf" srcId="{5D779B85-9A9A-48FE-9149-C55AD17346FB}" destId="{5D15FADE-B7D9-4EB6-A828-6FB44A2E6075}" srcOrd="0" destOrd="0" presId="urn:microsoft.com/office/officeart/2005/8/layout/lProcess1#1"/>
    <dgm:cxn modelId="{E108EE87-B5A7-41A2-885D-F7E5879EA3F3}" type="presOf" srcId="{6E8F6789-DB2F-4458-810C-C939264B3027}" destId="{451F1F91-A114-4577-A15B-8487F4E41876}" srcOrd="0" destOrd="0" presId="urn:microsoft.com/office/officeart/2005/8/layout/lProcess1#1"/>
    <dgm:cxn modelId="{F4DE7F5F-440D-45E9-B8CA-1DAB27F0A1BB}" type="presOf" srcId="{2DD0B0A0-E691-44CF-88CC-F5D9B7ACA7FC}" destId="{1EBCF635-1842-4B3E-8D14-65A633106D8D}" srcOrd="0" destOrd="0" presId="urn:microsoft.com/office/officeart/2005/8/layout/lProcess1#1"/>
    <dgm:cxn modelId="{30EC6BBD-0527-4526-A331-88886E9BF5A1}" type="presOf" srcId="{AC477485-E7AF-450B-B438-6648E8C26A49}" destId="{9EFDA242-AF47-433C-B0BF-648D60CDCE9A}" srcOrd="0" destOrd="0" presId="urn:microsoft.com/office/officeart/2005/8/layout/lProcess1#1"/>
    <dgm:cxn modelId="{07749EEA-D02E-4870-8EF3-F94C1508E9BC}" srcId="{E0A2F1F0-4121-4227-8E84-2CC6FAE31FF8}" destId="{6E8F6789-DB2F-4458-810C-C939264B3027}" srcOrd="0" destOrd="0" parTransId="{4C22ED5A-4672-4D38-A9E5-BE6C52A9AAD7}" sibTransId="{2EF53353-9E87-443D-9922-F193DD8E58DB}"/>
    <dgm:cxn modelId="{72A68C3D-6A82-475F-8DCA-9DA7D62A8715}" srcId="{DA8EF4EB-CCD4-4CD1-B269-84FA68CFA698}" destId="{CD78F6AB-9010-4D23-9B8C-B95C53B95902}" srcOrd="2" destOrd="0" parTransId="{F2B3F802-081D-410D-8313-DD275A79A63F}" sibTransId="{6C23834C-376F-455D-87B2-15A17AAB339F}"/>
    <dgm:cxn modelId="{09EA2907-EB5E-4D42-BEE7-2E07DC64FB9B}" srcId="{34080B1B-590A-4590-9883-74CAA14D09E2}" destId="{2DD0B0A0-E691-44CF-88CC-F5D9B7ACA7FC}" srcOrd="1" destOrd="0" parTransId="{48F54D27-2C72-487C-8C32-05788230C910}" sibTransId="{F3E0DD93-34FB-447C-BBBF-987293F27A8A}"/>
    <dgm:cxn modelId="{2D199984-59A7-44AA-A312-BF300D79252D}" type="presOf" srcId="{5ED1CC7E-9F93-4EEE-A9ED-D1C89429DA60}" destId="{014E79DF-9D3A-44EE-BA96-5CEC2BD59DA7}" srcOrd="0" destOrd="0" presId="urn:microsoft.com/office/officeart/2005/8/layout/lProcess1#1"/>
    <dgm:cxn modelId="{673657BC-1CEE-4F26-A2EA-EE225A41D973}" srcId="{34080B1B-590A-4590-9883-74CAA14D09E2}" destId="{8320D5CC-C793-4D28-9F0E-1882BF4E9F91}" srcOrd="0" destOrd="0" parTransId="{E056101F-99F6-445A-9A09-674C267B55AC}" sibTransId="{872CF88C-4051-436A-9FE1-AA09FB4B6360}"/>
    <dgm:cxn modelId="{2B2D3EBF-BAAE-49B0-B9D5-8205A118A782}" type="presOf" srcId="{5F979B4F-A70C-4FE6-989C-64660BBBECD6}" destId="{C73CC62C-E281-4173-98AC-26EAC4B19122}" srcOrd="0" destOrd="0" presId="urn:microsoft.com/office/officeart/2005/8/layout/lProcess1#1"/>
    <dgm:cxn modelId="{ADA3F145-C235-4B83-943E-90F24F07C5AD}" srcId="{E0A2F1F0-4121-4227-8E84-2CC6FAE31FF8}" destId="{B337B306-348D-40B9-9A40-6C5DA629DB59}" srcOrd="6" destOrd="0" parTransId="{04F7B0E5-EF4D-457C-BA57-C854D72D7746}" sibTransId="{257BD55C-A315-498C-8A33-1B0785A0F80E}"/>
    <dgm:cxn modelId="{70D808A3-30C7-4B71-A6AA-33CAAC8AD1BF}" type="presOf" srcId="{505F4526-329B-427A-AD45-1C56473DBD4B}" destId="{172B5CD8-E2A5-4B7F-91ED-E30BEF314472}" srcOrd="0" destOrd="0" presId="urn:microsoft.com/office/officeart/2005/8/layout/lProcess1#1"/>
    <dgm:cxn modelId="{74441591-AEEE-45A6-8201-38AEBFCD8EC2}" type="presOf" srcId="{325500B6-BDC8-4FB9-8C1C-364FDEEB8BD8}" destId="{337D8146-DB62-4914-A3D4-4BE3F828F3D0}" srcOrd="0" destOrd="0" presId="urn:microsoft.com/office/officeart/2005/8/layout/lProcess1#1"/>
    <dgm:cxn modelId="{2738EB2F-113D-41C7-A8BB-65361A5FD487}" type="presOf" srcId="{E0A2F1F0-4121-4227-8E84-2CC6FAE31FF8}" destId="{8B4823DC-86FA-4E56-B760-A3E48B62F4F9}" srcOrd="0" destOrd="0" presId="urn:microsoft.com/office/officeart/2005/8/layout/lProcess1#1"/>
    <dgm:cxn modelId="{49B3C54B-D9B9-4D7C-8F63-45CD8CB4D139}" type="presOf" srcId="{872CF88C-4051-436A-9FE1-AA09FB4B6360}" destId="{2DCFFC5C-AEBA-4608-ADAC-FDCD65BF7A22}" srcOrd="0" destOrd="0" presId="urn:microsoft.com/office/officeart/2005/8/layout/lProcess1#1"/>
    <dgm:cxn modelId="{946051B7-EDB4-49E3-944E-E1C04A2730BF}" type="presOf" srcId="{AF73D154-6BD6-40FA-8A6D-A0CA38F5DE45}" destId="{324B1018-29B8-4E84-A5F4-6FED7F6EF14D}" srcOrd="0" destOrd="0" presId="urn:microsoft.com/office/officeart/2005/8/layout/lProcess1#1"/>
    <dgm:cxn modelId="{49A45369-1F4A-44DF-A3FD-20527ADD5A7E}" type="presOf" srcId="{3B09AC23-0BD9-4D4F-A0B6-33F8AFB6F0F6}" destId="{D33F8FE9-9B2F-4AB7-BE54-92407FD13FEC}" srcOrd="0" destOrd="0" presId="urn:microsoft.com/office/officeart/2005/8/layout/lProcess1#1"/>
    <dgm:cxn modelId="{EBB8EF91-7EC3-47F7-924C-EDE00CF0C035}" srcId="{34080B1B-590A-4590-9883-74CAA14D09E2}" destId="{505F4526-329B-427A-AD45-1C56473DBD4B}" srcOrd="2" destOrd="0" parTransId="{E51EA22E-E4E3-49FA-BBF5-6F9315EE6CBC}" sibTransId="{3D3D5C3D-DA16-4170-B4B5-B7DA0D8B9C87}"/>
    <dgm:cxn modelId="{870488F3-B26F-4CF2-9894-B257FBE5DC8E}" type="presOf" srcId="{CD78F6AB-9010-4D23-9B8C-B95C53B95902}" destId="{36EC158C-3FF3-4C11-BA64-52190F4B8D11}" srcOrd="0" destOrd="0" presId="urn:microsoft.com/office/officeart/2005/8/layout/lProcess1#1"/>
    <dgm:cxn modelId="{40789A20-8623-4B03-839A-A6126B444F17}" srcId="{E0A2F1F0-4121-4227-8E84-2CC6FAE31FF8}" destId="{325500B6-BDC8-4FB9-8C1C-364FDEEB8BD8}" srcOrd="1" destOrd="0" parTransId="{5247B65C-4E3C-4E38-ABC7-74EFB14622B3}" sibTransId="{C7E7FDBC-98BA-4E70-8E58-7C93CC5F818C}"/>
    <dgm:cxn modelId="{381C877C-06B7-45B4-89FC-11E69066558F}" srcId="{2B7505DE-9EF5-4850-A4BA-9A7C0B39CB6A}" destId="{E0A2F1F0-4121-4227-8E84-2CC6FAE31FF8}" srcOrd="1" destOrd="0" parTransId="{0AA4C2D3-BF73-4FC1-B50B-EBCE725CD5F8}" sibTransId="{3B719AC8-B534-495D-B08C-B9A6C9816E17}"/>
    <dgm:cxn modelId="{1C353D98-CDDE-404C-B116-89F6520C0E4C}" type="presOf" srcId="{E056101F-99F6-445A-9A09-674C267B55AC}" destId="{7329FC41-348E-419B-9B13-6BB1D2AEA5A5}" srcOrd="0" destOrd="0" presId="urn:microsoft.com/office/officeart/2005/8/layout/lProcess1#1"/>
    <dgm:cxn modelId="{A11653E9-9F3F-4AEA-9A12-A719002743CE}" type="presOf" srcId="{DA8EF4EB-CCD4-4CD1-B269-84FA68CFA698}" destId="{954675B1-36AA-4F1A-BD6D-C8CD741100A1}" srcOrd="0" destOrd="0" presId="urn:microsoft.com/office/officeart/2005/8/layout/lProcess1#1"/>
    <dgm:cxn modelId="{69DA8F17-BF3D-4672-B5D6-2A902F57FB50}" type="presOf" srcId="{6C23834C-376F-455D-87B2-15A17AAB339F}" destId="{F961AF16-A2D0-4DB4-9696-11418884C6ED}" srcOrd="0" destOrd="0" presId="urn:microsoft.com/office/officeart/2005/8/layout/lProcess1#1"/>
    <dgm:cxn modelId="{FD96EAE7-85D0-47D1-A39E-42512A94B1A9}" srcId="{E0A2F1F0-4121-4227-8E84-2CC6FAE31FF8}" destId="{AF73D154-6BD6-40FA-8A6D-A0CA38F5DE45}" srcOrd="2" destOrd="0" parTransId="{74FC1BDF-601E-4127-A87E-8F1A5E908371}" sibTransId="{C646DF39-9C28-4D87-8DD6-3BA062250A2A}"/>
    <dgm:cxn modelId="{E1197591-3116-4945-9067-4AF4E86DC0B0}" type="presOf" srcId="{2B7505DE-9EF5-4850-A4BA-9A7C0B39CB6A}" destId="{995F57E7-9116-4DDF-A9E4-AB7CEEA4A892}" srcOrd="0" destOrd="0" presId="urn:microsoft.com/office/officeart/2005/8/layout/lProcess1#1"/>
    <dgm:cxn modelId="{83005DFF-D47C-4E99-BCAB-75BC992211EA}" srcId="{E0A2F1F0-4121-4227-8E84-2CC6FAE31FF8}" destId="{5F979B4F-A70C-4FE6-989C-64660BBBECD6}" srcOrd="5" destOrd="0" parTransId="{FBF96A0A-D790-4E89-A6AF-F912C9DF1E00}" sibTransId="{22F45F5D-A592-4A43-BC2D-D9FE91072000}"/>
    <dgm:cxn modelId="{06746FB8-EB4E-42E5-8C1F-2CBF7E830EAB}" srcId="{DA8EF4EB-CCD4-4CD1-B269-84FA68CFA698}" destId="{F265452E-9E00-471D-925C-B1E6EEF2042F}" srcOrd="1" destOrd="0" parTransId="{2ED91302-C867-492B-BD14-78C46C6D2F1E}" sibTransId="{5ED1CC7E-9F93-4EEE-A9ED-D1C89429DA60}"/>
    <dgm:cxn modelId="{A60D4023-67E6-4DF5-B9ED-586920B2111F}" type="presOf" srcId="{C646DF39-9C28-4D87-8DD6-3BA062250A2A}" destId="{423C3B50-3892-47CC-B8C0-F69D22D4A639}" srcOrd="0" destOrd="0" presId="urn:microsoft.com/office/officeart/2005/8/layout/lProcess1#1"/>
    <dgm:cxn modelId="{CB8CED1E-54AA-4867-A35C-FCFFA40A9845}" type="presOf" srcId="{30DD39AF-4A02-4DCB-B5F6-CDF651C0109B}" destId="{B6B7DE0B-DE47-437D-99E5-EDCAC23F5864}" srcOrd="0" destOrd="0" presId="urn:microsoft.com/office/officeart/2005/8/layout/lProcess1#1"/>
    <dgm:cxn modelId="{C1EC09F9-DAA5-4A0D-B99D-CD8363732EEE}" type="presOf" srcId="{B016C8CE-3591-430A-9B7E-C76C6B9EF9C0}" destId="{E41417A5-515B-4073-8D89-A7F2EB6DC417}" srcOrd="0" destOrd="0" presId="urn:microsoft.com/office/officeart/2005/8/layout/lProcess1#1"/>
    <dgm:cxn modelId="{1620A09C-AA18-4E83-BB31-81365AC439A1}" type="presOf" srcId="{32F41535-237D-499B-A1C5-35CD64478435}" destId="{FAFEA6D4-EDA7-422B-8F8C-54FA71A5C57D}" srcOrd="0" destOrd="0" presId="urn:microsoft.com/office/officeart/2005/8/layout/lProcess1#1"/>
    <dgm:cxn modelId="{A44F8A9D-410A-4F92-969C-E4A22AAE4450}" srcId="{DA8EF4EB-CCD4-4CD1-B269-84FA68CFA698}" destId="{AC477485-E7AF-450B-B438-6648E8C26A49}" srcOrd="0" destOrd="0" parTransId="{B016C8CE-3591-430A-9B7E-C76C6B9EF9C0}" sibTransId="{32F41535-237D-499B-A1C5-35CD64478435}"/>
    <dgm:cxn modelId="{E0AF09E3-5FAA-4E59-A6EC-952AC8F8C5EC}" srcId="{DA8EF4EB-CCD4-4CD1-B269-84FA68CFA698}" destId="{D1E06810-77F8-4C7B-89AD-56BFA2AE0F75}" srcOrd="3" destOrd="0" parTransId="{7C6F9945-D76E-4D86-8A58-98F780761FA9}" sibTransId="{6BAF8F28-AA25-4865-85D8-2E556C0263EA}"/>
    <dgm:cxn modelId="{12FEB6BE-B914-4A97-A666-009BFD33E3E0}" type="presOf" srcId="{2EF53353-9E87-443D-9922-F193DD8E58DB}" destId="{262E237D-C9CD-40D5-9027-3382BDA9B376}" srcOrd="0" destOrd="0" presId="urn:microsoft.com/office/officeart/2005/8/layout/lProcess1#1"/>
    <dgm:cxn modelId="{446ECC01-F9B4-4A7C-9D82-96572748620A}" srcId="{E0A2F1F0-4121-4227-8E84-2CC6FAE31FF8}" destId="{3B09AC23-0BD9-4D4F-A0B6-33F8AFB6F0F6}" srcOrd="3" destOrd="0" parTransId="{098E612C-94C0-4F18-A18F-5B6C4E49F457}" sibTransId="{0318CD1B-A858-405F-8110-47E20A8A3B14}"/>
    <dgm:cxn modelId="{4374AB88-BE08-4D49-B13F-7EFCD982664B}" srcId="{2B7505DE-9EF5-4850-A4BA-9A7C0B39CB6A}" destId="{DA8EF4EB-CCD4-4CD1-B269-84FA68CFA698}" srcOrd="0" destOrd="0" parTransId="{1AE364AB-6DB5-480C-B665-8637264C783F}" sibTransId="{D5900F0E-FDC9-4E0C-9805-8FB74802AE94}"/>
    <dgm:cxn modelId="{A77A3FA6-D00F-424B-88C0-43DFFA49D36D}" type="presOf" srcId="{B337B306-348D-40B9-9A40-6C5DA629DB59}" destId="{2C498639-56B2-4331-B408-E907E01D3797}" srcOrd="0" destOrd="0" presId="urn:microsoft.com/office/officeart/2005/8/layout/lProcess1#1"/>
    <dgm:cxn modelId="{171AA626-D1C5-4EA2-832B-696A8460673F}" type="presParOf" srcId="{995F57E7-9116-4DDF-A9E4-AB7CEEA4A892}" destId="{D63305F9-8FA9-4A1E-B181-31B45B6339AF}" srcOrd="0" destOrd="0" presId="urn:microsoft.com/office/officeart/2005/8/layout/lProcess1#1"/>
    <dgm:cxn modelId="{4A484FB7-D716-47FB-9EEF-E6B685873C9B}" type="presParOf" srcId="{D63305F9-8FA9-4A1E-B181-31B45B6339AF}" destId="{954675B1-36AA-4F1A-BD6D-C8CD741100A1}" srcOrd="0" destOrd="0" presId="urn:microsoft.com/office/officeart/2005/8/layout/lProcess1#1"/>
    <dgm:cxn modelId="{F45F76FA-93E6-4A02-BF43-7A6B691A1445}" type="presParOf" srcId="{D63305F9-8FA9-4A1E-B181-31B45B6339AF}" destId="{E41417A5-515B-4073-8D89-A7F2EB6DC417}" srcOrd="1" destOrd="0" presId="urn:microsoft.com/office/officeart/2005/8/layout/lProcess1#1"/>
    <dgm:cxn modelId="{669F3B34-A6F0-4E8A-9229-2312F0675953}" type="presParOf" srcId="{D63305F9-8FA9-4A1E-B181-31B45B6339AF}" destId="{9EFDA242-AF47-433C-B0BF-648D60CDCE9A}" srcOrd="2" destOrd="0" presId="urn:microsoft.com/office/officeart/2005/8/layout/lProcess1#1"/>
    <dgm:cxn modelId="{E1824983-2D20-4B29-A015-CDC265D7A166}" type="presParOf" srcId="{D63305F9-8FA9-4A1E-B181-31B45B6339AF}" destId="{FAFEA6D4-EDA7-422B-8F8C-54FA71A5C57D}" srcOrd="3" destOrd="0" presId="urn:microsoft.com/office/officeart/2005/8/layout/lProcess1#1"/>
    <dgm:cxn modelId="{DF5411FF-1664-4E44-AAA1-DDE2ABA39624}" type="presParOf" srcId="{D63305F9-8FA9-4A1E-B181-31B45B6339AF}" destId="{2C754064-3A5C-4962-B3B0-C16C905BA164}" srcOrd="4" destOrd="0" presId="urn:microsoft.com/office/officeart/2005/8/layout/lProcess1#1"/>
    <dgm:cxn modelId="{6A7E2B7B-EF99-43F9-AF0C-74E40B9165F5}" type="presParOf" srcId="{D63305F9-8FA9-4A1E-B181-31B45B6339AF}" destId="{014E79DF-9D3A-44EE-BA96-5CEC2BD59DA7}" srcOrd="5" destOrd="0" presId="urn:microsoft.com/office/officeart/2005/8/layout/lProcess1#1"/>
    <dgm:cxn modelId="{BBD93790-A418-4658-B87B-456F9AE281D1}" type="presParOf" srcId="{D63305F9-8FA9-4A1E-B181-31B45B6339AF}" destId="{36EC158C-3FF3-4C11-BA64-52190F4B8D11}" srcOrd="6" destOrd="0" presId="urn:microsoft.com/office/officeart/2005/8/layout/lProcess1#1"/>
    <dgm:cxn modelId="{52CB6FB4-B2BD-463C-96D8-9EA6242089D4}" type="presParOf" srcId="{D63305F9-8FA9-4A1E-B181-31B45B6339AF}" destId="{F961AF16-A2D0-4DB4-9696-11418884C6ED}" srcOrd="7" destOrd="0" presId="urn:microsoft.com/office/officeart/2005/8/layout/lProcess1#1"/>
    <dgm:cxn modelId="{2F7567DA-9C7C-4DFD-9E05-4435B6CAC627}" type="presParOf" srcId="{D63305F9-8FA9-4A1E-B181-31B45B6339AF}" destId="{2C8D9714-BE22-451A-9E29-FED94E501407}" srcOrd="8" destOrd="0" presId="urn:microsoft.com/office/officeart/2005/8/layout/lProcess1#1"/>
    <dgm:cxn modelId="{5B968B24-31C5-40A7-A13E-7A45C7EB1290}" type="presParOf" srcId="{995F57E7-9116-4DDF-A9E4-AB7CEEA4A892}" destId="{953827C7-6FD9-402F-8A44-36CB507D838C}" srcOrd="1" destOrd="0" presId="urn:microsoft.com/office/officeart/2005/8/layout/lProcess1#1"/>
    <dgm:cxn modelId="{FA7ABC5C-7143-4BAC-B0A5-1D1D6F368856}" type="presParOf" srcId="{995F57E7-9116-4DDF-A9E4-AB7CEEA4A892}" destId="{EED7A564-25A3-4274-8EA2-5892D85840BB}" srcOrd="2" destOrd="0" presId="urn:microsoft.com/office/officeart/2005/8/layout/lProcess1#1"/>
    <dgm:cxn modelId="{05D1B3EA-370E-4514-B6AB-9BBBFE16DCB9}" type="presParOf" srcId="{EED7A564-25A3-4274-8EA2-5892D85840BB}" destId="{8B4823DC-86FA-4E56-B760-A3E48B62F4F9}" srcOrd="0" destOrd="0" presId="urn:microsoft.com/office/officeart/2005/8/layout/lProcess1#1"/>
    <dgm:cxn modelId="{D78466B2-489E-4FBD-92CA-62BDED6CCEAD}" type="presParOf" srcId="{EED7A564-25A3-4274-8EA2-5892D85840BB}" destId="{B2E858DC-89D8-45ED-8199-4617E913EA6F}" srcOrd="1" destOrd="0" presId="urn:microsoft.com/office/officeart/2005/8/layout/lProcess1#1"/>
    <dgm:cxn modelId="{BFFC31AF-4AF9-4CFD-A93B-746DD504ADE0}" type="presParOf" srcId="{EED7A564-25A3-4274-8EA2-5892D85840BB}" destId="{451F1F91-A114-4577-A15B-8487F4E41876}" srcOrd="2" destOrd="0" presId="urn:microsoft.com/office/officeart/2005/8/layout/lProcess1#1"/>
    <dgm:cxn modelId="{5FF1F7AC-BA73-4ADA-98DA-D59F7FBFC1DC}" type="presParOf" srcId="{EED7A564-25A3-4274-8EA2-5892D85840BB}" destId="{262E237D-C9CD-40D5-9027-3382BDA9B376}" srcOrd="3" destOrd="0" presId="urn:microsoft.com/office/officeart/2005/8/layout/lProcess1#1"/>
    <dgm:cxn modelId="{7165EE76-BD7E-4A9F-BFA3-055EAEED186E}" type="presParOf" srcId="{EED7A564-25A3-4274-8EA2-5892D85840BB}" destId="{337D8146-DB62-4914-A3D4-4BE3F828F3D0}" srcOrd="4" destOrd="0" presId="urn:microsoft.com/office/officeart/2005/8/layout/lProcess1#1"/>
    <dgm:cxn modelId="{800D5429-6E83-47F1-A666-B0931B2486EB}" type="presParOf" srcId="{EED7A564-25A3-4274-8EA2-5892D85840BB}" destId="{4261EAE4-D65A-45B0-9617-3713E6C89142}" srcOrd="5" destOrd="0" presId="urn:microsoft.com/office/officeart/2005/8/layout/lProcess1#1"/>
    <dgm:cxn modelId="{99869182-5B21-4DE5-B71D-BBED3D71D133}" type="presParOf" srcId="{EED7A564-25A3-4274-8EA2-5892D85840BB}" destId="{324B1018-29B8-4E84-A5F4-6FED7F6EF14D}" srcOrd="6" destOrd="0" presId="urn:microsoft.com/office/officeart/2005/8/layout/lProcess1#1"/>
    <dgm:cxn modelId="{FB097A4C-7B09-46F2-A563-A091C9604B7C}" type="presParOf" srcId="{EED7A564-25A3-4274-8EA2-5892D85840BB}" destId="{423C3B50-3892-47CC-B8C0-F69D22D4A639}" srcOrd="7" destOrd="0" presId="urn:microsoft.com/office/officeart/2005/8/layout/lProcess1#1"/>
    <dgm:cxn modelId="{8C1D5A44-7672-485A-BBE8-31093293B68D}" type="presParOf" srcId="{EED7A564-25A3-4274-8EA2-5892D85840BB}" destId="{D33F8FE9-9B2F-4AB7-BE54-92407FD13FEC}" srcOrd="8" destOrd="0" presId="urn:microsoft.com/office/officeart/2005/8/layout/lProcess1#1"/>
    <dgm:cxn modelId="{499748BE-6302-4A2D-8FA9-E6ABB363EE3A}" type="presParOf" srcId="{EED7A564-25A3-4274-8EA2-5892D85840BB}" destId="{AB2A1028-D3E9-4993-A263-3412E1051CCF}" srcOrd="9" destOrd="0" presId="urn:microsoft.com/office/officeart/2005/8/layout/lProcess1#1"/>
    <dgm:cxn modelId="{FADC2421-407E-4F55-B411-50E57412E573}" type="presParOf" srcId="{EED7A564-25A3-4274-8EA2-5892D85840BB}" destId="{B6B7DE0B-DE47-437D-99E5-EDCAC23F5864}" srcOrd="10" destOrd="0" presId="urn:microsoft.com/office/officeart/2005/8/layout/lProcess1#1"/>
    <dgm:cxn modelId="{FDF86897-E4C6-4FE4-B31E-078FB4AB6380}" type="presParOf" srcId="{EED7A564-25A3-4274-8EA2-5892D85840BB}" destId="{5D15FADE-B7D9-4EB6-A828-6FB44A2E6075}" srcOrd="11" destOrd="0" presId="urn:microsoft.com/office/officeart/2005/8/layout/lProcess1#1"/>
    <dgm:cxn modelId="{5E4B986C-AE00-43A0-AA62-07E923D0241E}" type="presParOf" srcId="{EED7A564-25A3-4274-8EA2-5892D85840BB}" destId="{C73CC62C-E281-4173-98AC-26EAC4B19122}" srcOrd="12" destOrd="0" presId="urn:microsoft.com/office/officeart/2005/8/layout/lProcess1#1"/>
    <dgm:cxn modelId="{46E21E1D-C449-4D83-BA84-4F31302250F6}" type="presParOf" srcId="{EED7A564-25A3-4274-8EA2-5892D85840BB}" destId="{D86DE7BD-E6DF-4640-BB42-804A6DD127C6}" srcOrd="13" destOrd="0" presId="urn:microsoft.com/office/officeart/2005/8/layout/lProcess1#1"/>
    <dgm:cxn modelId="{51347565-6098-4072-8157-05E3DD70457B}" type="presParOf" srcId="{EED7A564-25A3-4274-8EA2-5892D85840BB}" destId="{2C498639-56B2-4331-B408-E907E01D3797}" srcOrd="14" destOrd="0" presId="urn:microsoft.com/office/officeart/2005/8/layout/lProcess1#1"/>
    <dgm:cxn modelId="{53775168-B780-44A6-BD66-7C19ED9CB285}" type="presParOf" srcId="{995F57E7-9116-4DDF-A9E4-AB7CEEA4A892}" destId="{F31DF1EC-86F8-4DD3-A6FC-26A72C99CDDB}" srcOrd="3" destOrd="0" presId="urn:microsoft.com/office/officeart/2005/8/layout/lProcess1#1"/>
    <dgm:cxn modelId="{27B674DC-9054-410B-ACA1-911ED4AC95B5}" type="presParOf" srcId="{995F57E7-9116-4DDF-A9E4-AB7CEEA4A892}" destId="{E0CC74C6-DF74-462D-AC1B-20FFF85CA232}" srcOrd="4" destOrd="0" presId="urn:microsoft.com/office/officeart/2005/8/layout/lProcess1#1"/>
    <dgm:cxn modelId="{0438AF1C-582B-447E-A42A-FA772126D32E}" type="presParOf" srcId="{E0CC74C6-DF74-462D-AC1B-20FFF85CA232}" destId="{E5C95590-AE31-439B-BFF5-F1D756772FD4}" srcOrd="0" destOrd="0" presId="urn:microsoft.com/office/officeart/2005/8/layout/lProcess1#1"/>
    <dgm:cxn modelId="{95FCF338-5594-4B50-9A83-E3F197F7E9C2}" type="presParOf" srcId="{E0CC74C6-DF74-462D-AC1B-20FFF85CA232}" destId="{7329FC41-348E-419B-9B13-6BB1D2AEA5A5}" srcOrd="1" destOrd="0" presId="urn:microsoft.com/office/officeart/2005/8/layout/lProcess1#1"/>
    <dgm:cxn modelId="{521AD8E5-F94B-45A8-8442-C75B94D8FD44}" type="presParOf" srcId="{E0CC74C6-DF74-462D-AC1B-20FFF85CA232}" destId="{45D5AA82-7EF2-43F5-A608-A4BF0086C943}" srcOrd="2" destOrd="0" presId="urn:microsoft.com/office/officeart/2005/8/layout/lProcess1#1"/>
    <dgm:cxn modelId="{45EBB6D4-13F9-4B2E-B286-CFA9B4C7AB19}" type="presParOf" srcId="{E0CC74C6-DF74-462D-AC1B-20FFF85CA232}" destId="{2DCFFC5C-AEBA-4608-ADAC-FDCD65BF7A22}" srcOrd="3" destOrd="0" presId="urn:microsoft.com/office/officeart/2005/8/layout/lProcess1#1"/>
    <dgm:cxn modelId="{57F77445-9D6E-4FDE-A03D-2C8576169B17}" type="presParOf" srcId="{E0CC74C6-DF74-462D-AC1B-20FFF85CA232}" destId="{1EBCF635-1842-4B3E-8D14-65A633106D8D}" srcOrd="4" destOrd="0" presId="urn:microsoft.com/office/officeart/2005/8/layout/lProcess1#1"/>
    <dgm:cxn modelId="{85887ACE-750E-4B9E-95AB-A7090038FB4B}" type="presParOf" srcId="{E0CC74C6-DF74-462D-AC1B-20FFF85CA232}" destId="{4B674174-D392-4268-8B82-632D33136BA8}" srcOrd="5" destOrd="0" presId="urn:microsoft.com/office/officeart/2005/8/layout/lProcess1#1"/>
    <dgm:cxn modelId="{788A2932-314F-4FA3-81C9-AA59EBFDCCF8}" type="presParOf" srcId="{E0CC74C6-DF74-462D-AC1B-20FFF85CA232}" destId="{172B5CD8-E2A5-4B7F-91ED-E30BEF314472}" srcOrd="6" destOrd="0" presId="urn:microsoft.com/office/officeart/2005/8/layout/lProcess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7505DE-9EF5-4850-A4BA-9A7C0B39CB6A}" type="doc">
      <dgm:prSet loTypeId="urn:microsoft.com/office/officeart/2005/8/layout/lProcess1#2" loCatId="process" qsTypeId="urn:microsoft.com/office/officeart/2005/8/quickstyle/simple1#2" qsCatId="simple" csTypeId="urn:microsoft.com/office/officeart/2005/8/colors/accent1_2#2" csCatId="accent1" phldr="1"/>
      <dgm:spPr/>
    </dgm:pt>
    <dgm:pt modelId="{DA8EF4EB-CCD4-4CD1-B269-84FA68CFA698}">
      <dgm:prSet phldrT="[文本]"/>
      <dgm:spPr/>
      <dgm:t>
        <a:bodyPr/>
        <a:lstStyle/>
        <a:p>
          <a:r>
            <a:rPr lang="zh-CN" altLang="en-US" dirty="0"/>
            <a:t>操作前</a:t>
          </a:r>
        </a:p>
      </dgm:t>
    </dgm:pt>
    <dgm:pt modelId="{1AE364AB-6DB5-480C-B665-8637264C783F}" cxnId="{4374AB88-BE08-4D49-B13F-7EFCD982664B}" type="parTrans">
      <dgm:prSet/>
      <dgm:spPr/>
      <dgm:t>
        <a:bodyPr/>
        <a:lstStyle/>
        <a:p>
          <a:endParaRPr lang="zh-CN" altLang="en-US"/>
        </a:p>
      </dgm:t>
    </dgm:pt>
    <dgm:pt modelId="{D5900F0E-FDC9-4E0C-9805-8FB74802AE94}" cxnId="{4374AB88-BE08-4D49-B13F-7EFCD982664B}" type="sibTrans">
      <dgm:prSet/>
      <dgm:spPr/>
      <dgm:t>
        <a:bodyPr/>
        <a:lstStyle/>
        <a:p>
          <a:endParaRPr lang="zh-CN" altLang="en-US"/>
        </a:p>
      </dgm:t>
    </dgm:pt>
    <dgm:pt modelId="{AC477485-E7AF-450B-B438-6648E8C26A49}">
      <dgm:prSet custT="1"/>
      <dgm:spPr/>
      <dgm:t>
        <a:bodyPr/>
        <a:lstStyle/>
        <a:p>
          <a:r>
            <a:rPr lang="zh-CN" altLang="en-US" sz="2600" dirty="0">
              <a:solidFill>
                <a:srgbClr val="FF0000"/>
              </a:solidFill>
            </a:rPr>
            <a:t>护士准备</a:t>
          </a:r>
        </a:p>
      </dgm:t>
    </dgm:pt>
    <dgm:pt modelId="{B016C8CE-3591-430A-9B7E-C76C6B9EF9C0}" cxnId="{A44F8A9D-410A-4F92-969C-E4A22AAE4450}" type="parTrans">
      <dgm:prSet/>
      <dgm:spPr/>
      <dgm:t>
        <a:bodyPr/>
        <a:lstStyle/>
        <a:p>
          <a:endParaRPr lang="zh-CN" altLang="en-US"/>
        </a:p>
      </dgm:t>
    </dgm:pt>
    <dgm:pt modelId="{32F41535-237D-499B-A1C5-35CD64478435}" cxnId="{A44F8A9D-410A-4F92-969C-E4A22AAE4450}" type="sibTrans">
      <dgm:prSet/>
      <dgm:spPr/>
      <dgm:t>
        <a:bodyPr/>
        <a:lstStyle/>
        <a:p>
          <a:endParaRPr lang="zh-CN" altLang="en-US"/>
        </a:p>
      </dgm:t>
    </dgm:pt>
    <dgm:pt modelId="{F265452E-9E00-471D-925C-B1E6EEF2042F}">
      <dgm:prSet/>
      <dgm:spPr/>
      <dgm:t>
        <a:bodyPr/>
        <a:lstStyle/>
        <a:p>
          <a:r>
            <a:rPr lang="zh-CN" altLang="en-US" dirty="0"/>
            <a:t>环境准备</a:t>
          </a:r>
        </a:p>
      </dgm:t>
    </dgm:pt>
    <dgm:pt modelId="{5ED1CC7E-9F93-4EEE-A9ED-D1C89429DA60}" cxnId="{06746FB8-EB4E-42E5-8C1F-2CBF7E830EAB}" type="sibTrans">
      <dgm:prSet/>
      <dgm:spPr/>
      <dgm:t>
        <a:bodyPr/>
        <a:lstStyle/>
        <a:p>
          <a:endParaRPr lang="zh-CN" altLang="en-US"/>
        </a:p>
      </dgm:t>
    </dgm:pt>
    <dgm:pt modelId="{2ED91302-C867-492B-BD14-78C46C6D2F1E}" cxnId="{06746FB8-EB4E-42E5-8C1F-2CBF7E830EAB}" type="parTrans">
      <dgm:prSet/>
      <dgm:spPr/>
      <dgm:t>
        <a:bodyPr/>
        <a:lstStyle/>
        <a:p>
          <a:endParaRPr lang="zh-CN" altLang="en-US"/>
        </a:p>
      </dgm:t>
    </dgm:pt>
    <dgm:pt modelId="{CD78F6AB-9010-4D23-9B8C-B95C53B95902}">
      <dgm:prSet/>
      <dgm:spPr/>
      <dgm:t>
        <a:bodyPr/>
        <a:lstStyle/>
        <a:p>
          <a:r>
            <a:rPr lang="zh-CN" altLang="en-US" dirty="0"/>
            <a:t>患者准备</a:t>
          </a:r>
        </a:p>
      </dgm:t>
    </dgm:pt>
    <dgm:pt modelId="{6C23834C-376F-455D-87B2-15A17AAB339F}" cxnId="{72A68C3D-6A82-475F-8DCA-9DA7D62A8715}" type="sibTrans">
      <dgm:prSet/>
      <dgm:spPr/>
      <dgm:t>
        <a:bodyPr/>
        <a:lstStyle/>
        <a:p>
          <a:endParaRPr lang="zh-CN" altLang="en-US"/>
        </a:p>
      </dgm:t>
    </dgm:pt>
    <dgm:pt modelId="{F2B3F802-081D-410D-8313-DD275A79A63F}" cxnId="{72A68C3D-6A82-475F-8DCA-9DA7D62A8715}" type="parTrans">
      <dgm:prSet/>
      <dgm:spPr/>
      <dgm:t>
        <a:bodyPr/>
        <a:lstStyle/>
        <a:p>
          <a:endParaRPr lang="zh-CN" altLang="en-US"/>
        </a:p>
      </dgm:t>
    </dgm:pt>
    <dgm:pt modelId="{E5577854-8451-4C4E-8DB7-4A74745E37BF}">
      <dgm:prSet/>
      <dgm:spPr/>
      <dgm:t>
        <a:bodyPr/>
        <a:lstStyle/>
        <a:p>
          <a:r>
            <a:rPr lang="zh-CN" altLang="en-US" dirty="0">
              <a:solidFill>
                <a:schemeClr val="tx1"/>
              </a:solidFill>
            </a:rPr>
            <a:t>物品准备</a:t>
          </a:r>
        </a:p>
      </dgm:t>
    </dgm:pt>
    <dgm:pt modelId="{86D019C0-C4A6-4C7C-A0DC-FE456E924267}" cxnId="{44DF6723-961E-439F-BE35-D5013A32F5CD}" type="parTrans">
      <dgm:prSet/>
      <dgm:spPr/>
      <dgm:t>
        <a:bodyPr/>
        <a:lstStyle/>
        <a:p>
          <a:endParaRPr lang="zh-CN" altLang="en-US"/>
        </a:p>
      </dgm:t>
    </dgm:pt>
    <dgm:pt modelId="{8E462638-ECD1-4104-8CEE-B1AE5CB95E59}" cxnId="{44DF6723-961E-439F-BE35-D5013A32F5CD}" type="sibTrans">
      <dgm:prSet/>
      <dgm:spPr/>
      <dgm:t>
        <a:bodyPr/>
        <a:lstStyle/>
        <a:p>
          <a:endParaRPr lang="zh-CN" altLang="en-US"/>
        </a:p>
      </dgm:t>
    </dgm:pt>
    <dgm:pt modelId="{995F57E7-9116-4DDF-A9E4-AB7CEEA4A892}" type="pres">
      <dgm:prSet presAssocID="{2B7505DE-9EF5-4850-A4BA-9A7C0B39CB6A}" presName="Name0" presStyleCnt="0">
        <dgm:presLayoutVars>
          <dgm:dir/>
          <dgm:animLvl val="lvl"/>
          <dgm:resizeHandles val="exact"/>
        </dgm:presLayoutVars>
      </dgm:prSet>
      <dgm:spPr/>
    </dgm:pt>
    <dgm:pt modelId="{D63305F9-8FA9-4A1E-B181-31B45B6339AF}" type="pres">
      <dgm:prSet presAssocID="{DA8EF4EB-CCD4-4CD1-B269-84FA68CFA698}" presName="vertFlow" presStyleCnt="0"/>
      <dgm:spPr/>
    </dgm:pt>
    <dgm:pt modelId="{954675B1-36AA-4F1A-BD6D-C8CD741100A1}" type="pres">
      <dgm:prSet presAssocID="{DA8EF4EB-CCD4-4CD1-B269-84FA68CFA698}" presName="header" presStyleLbl="node1" presStyleIdx="0" presStyleCnt="1"/>
      <dgm:spPr/>
      <dgm:t>
        <a:bodyPr/>
        <a:lstStyle/>
        <a:p>
          <a:endParaRPr lang="zh-CN" altLang="en-US"/>
        </a:p>
      </dgm:t>
    </dgm:pt>
    <dgm:pt modelId="{E41417A5-515B-4073-8D89-A7F2EB6DC417}" type="pres">
      <dgm:prSet presAssocID="{B016C8CE-3591-430A-9B7E-C76C6B9EF9C0}" presName="parTrans" presStyleLbl="sibTrans2D1" presStyleIdx="0" presStyleCnt="4"/>
      <dgm:spPr/>
      <dgm:t>
        <a:bodyPr/>
        <a:lstStyle/>
        <a:p>
          <a:endParaRPr lang="zh-CN" altLang="en-US"/>
        </a:p>
      </dgm:t>
    </dgm:pt>
    <dgm:pt modelId="{9EFDA242-AF47-433C-B0BF-648D60CDCE9A}" type="pres">
      <dgm:prSet presAssocID="{AC477485-E7AF-450B-B438-6648E8C26A49}" presName="child" presStyleLbl="alignAccFollowNode1" presStyleIdx="0" presStyleCnt="4" custLinFactY="2655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FEA6D4-EDA7-422B-8F8C-54FA71A5C57D}" type="pres">
      <dgm:prSet presAssocID="{32F41535-237D-499B-A1C5-35CD64478435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2C754064-3A5C-4962-B3B0-C16C905BA164}" type="pres">
      <dgm:prSet presAssocID="{F265452E-9E00-471D-925C-B1E6EEF2042F}" presName="child" presStyleLbl="alignAccFollowNode1" presStyleIdx="1" presStyleCnt="4" custLinFactY="51711" custLinFactNeighborX="-5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4E79DF-9D3A-44EE-BA96-5CEC2BD59DA7}" type="pres">
      <dgm:prSet presAssocID="{5ED1CC7E-9F93-4EEE-A9ED-D1C89429DA60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36EC158C-3FF3-4C11-BA64-52190F4B8D11}" type="pres">
      <dgm:prSet presAssocID="{CD78F6AB-9010-4D23-9B8C-B95C53B95902}" presName="child" presStyleLbl="alignAccFollowNode1" presStyleIdx="2" presStyleCnt="4" custLinFactY="73554" custLinFactNeighborX="-5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EE6072-4CF1-4D0D-92F6-C4D290142A59}" type="pres">
      <dgm:prSet presAssocID="{6C23834C-376F-455D-87B2-15A17AAB339F}" presName="sibTrans" presStyleLbl="sibTrans2D1" presStyleIdx="3" presStyleCnt="4"/>
      <dgm:spPr/>
      <dgm:t>
        <a:bodyPr/>
        <a:lstStyle/>
        <a:p>
          <a:endParaRPr lang="zh-CN" altLang="en-US"/>
        </a:p>
      </dgm:t>
    </dgm:pt>
    <dgm:pt modelId="{5D3CF195-BFD0-4448-AC75-7AB33482FAED}" type="pres">
      <dgm:prSet presAssocID="{E5577854-8451-4C4E-8DB7-4A74745E37BF}" presName="child" presStyleLbl="alignAccFollowNode1" presStyleIdx="3" presStyleCnt="4" custLinFactY="97954" custLinFactNeighborX="-5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2A68C3D-6A82-475F-8DCA-9DA7D62A8715}" srcId="{DA8EF4EB-CCD4-4CD1-B269-84FA68CFA698}" destId="{CD78F6AB-9010-4D23-9B8C-B95C53B95902}" srcOrd="2" destOrd="0" parTransId="{F2B3F802-081D-410D-8313-DD275A79A63F}" sibTransId="{6C23834C-376F-455D-87B2-15A17AAB339F}"/>
    <dgm:cxn modelId="{30EC6BBD-0527-4526-A331-88886E9BF5A1}" type="presOf" srcId="{AC477485-E7AF-450B-B438-6648E8C26A49}" destId="{9EFDA242-AF47-433C-B0BF-648D60CDCE9A}" srcOrd="0" destOrd="0" presId="urn:microsoft.com/office/officeart/2005/8/layout/lProcess1#2"/>
    <dgm:cxn modelId="{2D199984-59A7-44AA-A312-BF300D79252D}" type="presOf" srcId="{5ED1CC7E-9F93-4EEE-A9ED-D1C89429DA60}" destId="{014E79DF-9D3A-44EE-BA96-5CEC2BD59DA7}" srcOrd="0" destOrd="0" presId="urn:microsoft.com/office/officeart/2005/8/layout/lProcess1#2"/>
    <dgm:cxn modelId="{4374AB88-BE08-4D49-B13F-7EFCD982664B}" srcId="{2B7505DE-9EF5-4850-A4BA-9A7C0B39CB6A}" destId="{DA8EF4EB-CCD4-4CD1-B269-84FA68CFA698}" srcOrd="0" destOrd="0" parTransId="{1AE364AB-6DB5-480C-B665-8637264C783F}" sibTransId="{D5900F0E-FDC9-4E0C-9805-8FB74802AE94}"/>
    <dgm:cxn modelId="{A44F8A9D-410A-4F92-969C-E4A22AAE4450}" srcId="{DA8EF4EB-CCD4-4CD1-B269-84FA68CFA698}" destId="{AC477485-E7AF-450B-B438-6648E8C26A49}" srcOrd="0" destOrd="0" parTransId="{B016C8CE-3591-430A-9B7E-C76C6B9EF9C0}" sibTransId="{32F41535-237D-499B-A1C5-35CD64478435}"/>
    <dgm:cxn modelId="{C1EC09F9-DAA5-4A0D-B99D-CD8363732EEE}" type="presOf" srcId="{B016C8CE-3591-430A-9B7E-C76C6B9EF9C0}" destId="{E41417A5-515B-4073-8D89-A7F2EB6DC417}" srcOrd="0" destOrd="0" presId="urn:microsoft.com/office/officeart/2005/8/layout/lProcess1#2"/>
    <dgm:cxn modelId="{44DF6723-961E-439F-BE35-D5013A32F5CD}" srcId="{DA8EF4EB-CCD4-4CD1-B269-84FA68CFA698}" destId="{E5577854-8451-4C4E-8DB7-4A74745E37BF}" srcOrd="3" destOrd="0" parTransId="{86D019C0-C4A6-4C7C-A0DC-FE456E924267}" sibTransId="{8E462638-ECD1-4104-8CEE-B1AE5CB95E59}"/>
    <dgm:cxn modelId="{A11653E9-9F3F-4AEA-9A12-A719002743CE}" type="presOf" srcId="{DA8EF4EB-CCD4-4CD1-B269-84FA68CFA698}" destId="{954675B1-36AA-4F1A-BD6D-C8CD741100A1}" srcOrd="0" destOrd="0" presId="urn:microsoft.com/office/officeart/2005/8/layout/lProcess1#2"/>
    <dgm:cxn modelId="{1620A09C-AA18-4E83-BB31-81365AC439A1}" type="presOf" srcId="{32F41535-237D-499B-A1C5-35CD64478435}" destId="{FAFEA6D4-EDA7-422B-8F8C-54FA71A5C57D}" srcOrd="0" destOrd="0" presId="urn:microsoft.com/office/officeart/2005/8/layout/lProcess1#2"/>
    <dgm:cxn modelId="{4D8E9FDB-CD70-4BAF-AF15-DB1752F2794D}" type="presOf" srcId="{E5577854-8451-4C4E-8DB7-4A74745E37BF}" destId="{5D3CF195-BFD0-4448-AC75-7AB33482FAED}" srcOrd="0" destOrd="0" presId="urn:microsoft.com/office/officeart/2005/8/layout/lProcess1#2"/>
    <dgm:cxn modelId="{870488F3-B26F-4CF2-9894-B257FBE5DC8E}" type="presOf" srcId="{CD78F6AB-9010-4D23-9B8C-B95C53B95902}" destId="{36EC158C-3FF3-4C11-BA64-52190F4B8D11}" srcOrd="0" destOrd="0" presId="urn:microsoft.com/office/officeart/2005/8/layout/lProcess1#2"/>
    <dgm:cxn modelId="{D5B788F3-8685-4994-823B-51BBB26CC548}" type="presOf" srcId="{6C23834C-376F-455D-87B2-15A17AAB339F}" destId="{63EE6072-4CF1-4D0D-92F6-C4D290142A59}" srcOrd="0" destOrd="0" presId="urn:microsoft.com/office/officeart/2005/8/layout/lProcess1#2"/>
    <dgm:cxn modelId="{06746FB8-EB4E-42E5-8C1F-2CBF7E830EAB}" srcId="{DA8EF4EB-CCD4-4CD1-B269-84FA68CFA698}" destId="{F265452E-9E00-471D-925C-B1E6EEF2042F}" srcOrd="1" destOrd="0" parTransId="{2ED91302-C867-492B-BD14-78C46C6D2F1E}" sibTransId="{5ED1CC7E-9F93-4EEE-A9ED-D1C89429DA60}"/>
    <dgm:cxn modelId="{EDC17460-0919-437A-9A1F-B9B7AA95E93B}" type="presOf" srcId="{F265452E-9E00-471D-925C-B1E6EEF2042F}" destId="{2C754064-3A5C-4962-B3B0-C16C905BA164}" srcOrd="0" destOrd="0" presId="urn:microsoft.com/office/officeart/2005/8/layout/lProcess1#2"/>
    <dgm:cxn modelId="{E1197591-3116-4945-9067-4AF4E86DC0B0}" type="presOf" srcId="{2B7505DE-9EF5-4850-A4BA-9A7C0B39CB6A}" destId="{995F57E7-9116-4DDF-A9E4-AB7CEEA4A892}" srcOrd="0" destOrd="0" presId="urn:microsoft.com/office/officeart/2005/8/layout/lProcess1#2"/>
    <dgm:cxn modelId="{171AA626-D1C5-4EA2-832B-696A8460673F}" type="presParOf" srcId="{995F57E7-9116-4DDF-A9E4-AB7CEEA4A892}" destId="{D63305F9-8FA9-4A1E-B181-31B45B6339AF}" srcOrd="0" destOrd="0" presId="urn:microsoft.com/office/officeart/2005/8/layout/lProcess1#2"/>
    <dgm:cxn modelId="{4A484FB7-D716-47FB-9EEF-E6B685873C9B}" type="presParOf" srcId="{D63305F9-8FA9-4A1E-B181-31B45B6339AF}" destId="{954675B1-36AA-4F1A-BD6D-C8CD741100A1}" srcOrd="0" destOrd="0" presId="urn:microsoft.com/office/officeart/2005/8/layout/lProcess1#2"/>
    <dgm:cxn modelId="{F45F76FA-93E6-4A02-BF43-7A6B691A1445}" type="presParOf" srcId="{D63305F9-8FA9-4A1E-B181-31B45B6339AF}" destId="{E41417A5-515B-4073-8D89-A7F2EB6DC417}" srcOrd="1" destOrd="0" presId="urn:microsoft.com/office/officeart/2005/8/layout/lProcess1#2"/>
    <dgm:cxn modelId="{669F3B34-A6F0-4E8A-9229-2312F0675953}" type="presParOf" srcId="{D63305F9-8FA9-4A1E-B181-31B45B6339AF}" destId="{9EFDA242-AF47-433C-B0BF-648D60CDCE9A}" srcOrd="2" destOrd="0" presId="urn:microsoft.com/office/officeart/2005/8/layout/lProcess1#2"/>
    <dgm:cxn modelId="{E1824983-2D20-4B29-A015-CDC265D7A166}" type="presParOf" srcId="{D63305F9-8FA9-4A1E-B181-31B45B6339AF}" destId="{FAFEA6D4-EDA7-422B-8F8C-54FA71A5C57D}" srcOrd="3" destOrd="0" presId="urn:microsoft.com/office/officeart/2005/8/layout/lProcess1#2"/>
    <dgm:cxn modelId="{DF5411FF-1664-4E44-AAA1-DDE2ABA39624}" type="presParOf" srcId="{D63305F9-8FA9-4A1E-B181-31B45B6339AF}" destId="{2C754064-3A5C-4962-B3B0-C16C905BA164}" srcOrd="4" destOrd="0" presId="urn:microsoft.com/office/officeart/2005/8/layout/lProcess1#2"/>
    <dgm:cxn modelId="{6A7E2B7B-EF99-43F9-AF0C-74E40B9165F5}" type="presParOf" srcId="{D63305F9-8FA9-4A1E-B181-31B45B6339AF}" destId="{014E79DF-9D3A-44EE-BA96-5CEC2BD59DA7}" srcOrd="5" destOrd="0" presId="urn:microsoft.com/office/officeart/2005/8/layout/lProcess1#2"/>
    <dgm:cxn modelId="{BBD93790-A418-4658-B87B-456F9AE281D1}" type="presParOf" srcId="{D63305F9-8FA9-4A1E-B181-31B45B6339AF}" destId="{36EC158C-3FF3-4C11-BA64-52190F4B8D11}" srcOrd="6" destOrd="0" presId="urn:microsoft.com/office/officeart/2005/8/layout/lProcess1#2"/>
    <dgm:cxn modelId="{EFA11A93-9D59-43D6-80CF-5ACA996487A2}" type="presParOf" srcId="{D63305F9-8FA9-4A1E-B181-31B45B6339AF}" destId="{63EE6072-4CF1-4D0D-92F6-C4D290142A59}" srcOrd="7" destOrd="0" presId="urn:microsoft.com/office/officeart/2005/8/layout/lProcess1#2"/>
    <dgm:cxn modelId="{03584B07-FC1F-448A-9C2D-5A7139E3D7FA}" type="presParOf" srcId="{D63305F9-8FA9-4A1E-B181-31B45B6339AF}" destId="{5D3CF195-BFD0-4448-AC75-7AB33482FAED}" srcOrd="8" destOrd="0" presId="urn:microsoft.com/office/officeart/2005/8/layout/lProcess1#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7505DE-9EF5-4850-A4BA-9A7C0B39CB6A}" type="doc">
      <dgm:prSet loTypeId="urn:microsoft.com/office/officeart/2005/8/layout/lProcess1#3" loCatId="process" qsTypeId="urn:microsoft.com/office/officeart/2005/8/quickstyle/simple1#3" qsCatId="simple" csTypeId="urn:microsoft.com/office/officeart/2005/8/colors/accent1_2#3" csCatId="accent1" phldr="1"/>
      <dgm:spPr/>
    </dgm:pt>
    <dgm:pt modelId="{DA8EF4EB-CCD4-4CD1-B269-84FA68CFA698}">
      <dgm:prSet phldrT="[文本]"/>
      <dgm:spPr/>
      <dgm:t>
        <a:bodyPr/>
        <a:lstStyle/>
        <a:p>
          <a:r>
            <a:rPr lang="zh-CN" altLang="en-US" dirty="0"/>
            <a:t>操作前</a:t>
          </a:r>
        </a:p>
      </dgm:t>
    </dgm:pt>
    <dgm:pt modelId="{1AE364AB-6DB5-480C-B665-8637264C783F}" cxnId="{4374AB88-BE08-4D49-B13F-7EFCD982664B}" type="parTrans">
      <dgm:prSet/>
      <dgm:spPr/>
      <dgm:t>
        <a:bodyPr/>
        <a:lstStyle/>
        <a:p>
          <a:endParaRPr lang="zh-CN" altLang="en-US"/>
        </a:p>
      </dgm:t>
    </dgm:pt>
    <dgm:pt modelId="{D5900F0E-FDC9-4E0C-9805-8FB74802AE94}" cxnId="{4374AB88-BE08-4D49-B13F-7EFCD982664B}" type="sibTrans">
      <dgm:prSet/>
      <dgm:spPr/>
      <dgm:t>
        <a:bodyPr/>
        <a:lstStyle/>
        <a:p>
          <a:endParaRPr lang="zh-CN" altLang="en-US"/>
        </a:p>
      </dgm:t>
    </dgm:pt>
    <dgm:pt modelId="{AC477485-E7AF-450B-B438-6648E8C26A49}">
      <dgm:prSet custT="1"/>
      <dgm:spPr/>
      <dgm:t>
        <a:bodyPr/>
        <a:lstStyle/>
        <a:p>
          <a:r>
            <a:rPr lang="zh-CN" altLang="en-US" sz="2600" dirty="0"/>
            <a:t>护士准备</a:t>
          </a:r>
        </a:p>
      </dgm:t>
    </dgm:pt>
    <dgm:pt modelId="{B016C8CE-3591-430A-9B7E-C76C6B9EF9C0}" cxnId="{A44F8A9D-410A-4F92-969C-E4A22AAE4450}" type="parTrans">
      <dgm:prSet/>
      <dgm:spPr/>
      <dgm:t>
        <a:bodyPr/>
        <a:lstStyle/>
        <a:p>
          <a:endParaRPr lang="zh-CN" altLang="en-US"/>
        </a:p>
      </dgm:t>
    </dgm:pt>
    <dgm:pt modelId="{32F41535-237D-499B-A1C5-35CD64478435}" cxnId="{A44F8A9D-410A-4F92-969C-E4A22AAE4450}" type="sibTrans">
      <dgm:prSet/>
      <dgm:spPr/>
      <dgm:t>
        <a:bodyPr/>
        <a:lstStyle/>
        <a:p>
          <a:endParaRPr lang="zh-CN" altLang="en-US"/>
        </a:p>
      </dgm:t>
    </dgm:pt>
    <dgm:pt modelId="{F265452E-9E00-471D-925C-B1E6EEF2042F}">
      <dgm:prSet/>
      <dgm:spPr/>
      <dgm:t>
        <a:bodyPr/>
        <a:lstStyle/>
        <a:p>
          <a:r>
            <a:rPr lang="zh-CN" altLang="en-US" dirty="0">
              <a:solidFill>
                <a:srgbClr val="FF0000"/>
              </a:solidFill>
            </a:rPr>
            <a:t>环境准备</a:t>
          </a:r>
        </a:p>
      </dgm:t>
    </dgm:pt>
    <dgm:pt modelId="{5ED1CC7E-9F93-4EEE-A9ED-D1C89429DA60}" cxnId="{06746FB8-EB4E-42E5-8C1F-2CBF7E830EAB}" type="sibTrans">
      <dgm:prSet/>
      <dgm:spPr/>
      <dgm:t>
        <a:bodyPr/>
        <a:lstStyle/>
        <a:p>
          <a:endParaRPr lang="zh-CN" altLang="en-US"/>
        </a:p>
      </dgm:t>
    </dgm:pt>
    <dgm:pt modelId="{2ED91302-C867-492B-BD14-78C46C6D2F1E}" cxnId="{06746FB8-EB4E-42E5-8C1F-2CBF7E830EAB}" type="parTrans">
      <dgm:prSet/>
      <dgm:spPr/>
      <dgm:t>
        <a:bodyPr/>
        <a:lstStyle/>
        <a:p>
          <a:endParaRPr lang="zh-CN" altLang="en-US"/>
        </a:p>
      </dgm:t>
    </dgm:pt>
    <dgm:pt modelId="{CD78F6AB-9010-4D23-9B8C-B95C53B95902}">
      <dgm:prSet/>
      <dgm:spPr/>
      <dgm:t>
        <a:bodyPr/>
        <a:lstStyle/>
        <a:p>
          <a:r>
            <a:rPr lang="zh-CN" altLang="en-US" dirty="0"/>
            <a:t>患者准备</a:t>
          </a:r>
        </a:p>
      </dgm:t>
    </dgm:pt>
    <dgm:pt modelId="{6C23834C-376F-455D-87B2-15A17AAB339F}" cxnId="{72A68C3D-6A82-475F-8DCA-9DA7D62A8715}" type="sibTrans">
      <dgm:prSet/>
      <dgm:spPr/>
      <dgm:t>
        <a:bodyPr/>
        <a:lstStyle/>
        <a:p>
          <a:endParaRPr lang="zh-CN" altLang="en-US"/>
        </a:p>
      </dgm:t>
    </dgm:pt>
    <dgm:pt modelId="{F2B3F802-081D-410D-8313-DD275A79A63F}" cxnId="{72A68C3D-6A82-475F-8DCA-9DA7D62A8715}" type="parTrans">
      <dgm:prSet/>
      <dgm:spPr/>
      <dgm:t>
        <a:bodyPr/>
        <a:lstStyle/>
        <a:p>
          <a:endParaRPr lang="zh-CN" altLang="en-US"/>
        </a:p>
      </dgm:t>
    </dgm:pt>
    <dgm:pt modelId="{E5577854-8451-4C4E-8DB7-4A74745E37BF}">
      <dgm:prSet/>
      <dgm:spPr/>
      <dgm:t>
        <a:bodyPr/>
        <a:lstStyle/>
        <a:p>
          <a:r>
            <a:rPr lang="zh-CN" altLang="en-US" dirty="0">
              <a:solidFill>
                <a:schemeClr val="tx1"/>
              </a:solidFill>
            </a:rPr>
            <a:t>物品准备</a:t>
          </a:r>
        </a:p>
      </dgm:t>
    </dgm:pt>
    <dgm:pt modelId="{8E462638-ECD1-4104-8CEE-B1AE5CB95E59}" cxnId="{44DF6723-961E-439F-BE35-D5013A32F5CD}" type="sibTrans">
      <dgm:prSet/>
      <dgm:spPr/>
      <dgm:t>
        <a:bodyPr/>
        <a:lstStyle/>
        <a:p>
          <a:endParaRPr lang="zh-CN" altLang="en-US"/>
        </a:p>
      </dgm:t>
    </dgm:pt>
    <dgm:pt modelId="{86D019C0-C4A6-4C7C-A0DC-FE456E924267}" cxnId="{44DF6723-961E-439F-BE35-D5013A32F5CD}" type="parTrans">
      <dgm:prSet/>
      <dgm:spPr/>
      <dgm:t>
        <a:bodyPr/>
        <a:lstStyle/>
        <a:p>
          <a:endParaRPr lang="zh-CN" altLang="en-US"/>
        </a:p>
      </dgm:t>
    </dgm:pt>
    <dgm:pt modelId="{995F57E7-9116-4DDF-A9E4-AB7CEEA4A892}" type="pres">
      <dgm:prSet presAssocID="{2B7505DE-9EF5-4850-A4BA-9A7C0B39CB6A}" presName="Name0" presStyleCnt="0">
        <dgm:presLayoutVars>
          <dgm:dir/>
          <dgm:animLvl val="lvl"/>
          <dgm:resizeHandles val="exact"/>
        </dgm:presLayoutVars>
      </dgm:prSet>
      <dgm:spPr/>
    </dgm:pt>
    <dgm:pt modelId="{D63305F9-8FA9-4A1E-B181-31B45B6339AF}" type="pres">
      <dgm:prSet presAssocID="{DA8EF4EB-CCD4-4CD1-B269-84FA68CFA698}" presName="vertFlow" presStyleCnt="0"/>
      <dgm:spPr/>
    </dgm:pt>
    <dgm:pt modelId="{954675B1-36AA-4F1A-BD6D-C8CD741100A1}" type="pres">
      <dgm:prSet presAssocID="{DA8EF4EB-CCD4-4CD1-B269-84FA68CFA698}" presName="header" presStyleLbl="node1" presStyleIdx="0" presStyleCnt="1"/>
      <dgm:spPr/>
      <dgm:t>
        <a:bodyPr/>
        <a:lstStyle/>
        <a:p>
          <a:endParaRPr lang="zh-CN" altLang="en-US"/>
        </a:p>
      </dgm:t>
    </dgm:pt>
    <dgm:pt modelId="{E41417A5-515B-4073-8D89-A7F2EB6DC417}" type="pres">
      <dgm:prSet presAssocID="{B016C8CE-3591-430A-9B7E-C76C6B9EF9C0}" presName="parTrans" presStyleLbl="sibTrans2D1" presStyleIdx="0" presStyleCnt="4"/>
      <dgm:spPr/>
      <dgm:t>
        <a:bodyPr/>
        <a:lstStyle/>
        <a:p>
          <a:endParaRPr lang="zh-CN" altLang="en-US"/>
        </a:p>
      </dgm:t>
    </dgm:pt>
    <dgm:pt modelId="{9EFDA242-AF47-433C-B0BF-648D60CDCE9A}" type="pres">
      <dgm:prSet presAssocID="{AC477485-E7AF-450B-B438-6648E8C26A49}" presName="child" presStyleLbl="alignAccFollowNode1" presStyleIdx="0" presStyleCnt="4" custLinFactY="2655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FEA6D4-EDA7-422B-8F8C-54FA71A5C57D}" type="pres">
      <dgm:prSet presAssocID="{32F41535-237D-499B-A1C5-35CD64478435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2C754064-3A5C-4962-B3B0-C16C905BA164}" type="pres">
      <dgm:prSet presAssocID="{F265452E-9E00-471D-925C-B1E6EEF2042F}" presName="child" presStyleLbl="alignAccFollowNode1" presStyleIdx="1" presStyleCnt="4" custLinFactY="51711" custLinFactNeighborX="-5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4E79DF-9D3A-44EE-BA96-5CEC2BD59DA7}" type="pres">
      <dgm:prSet presAssocID="{5ED1CC7E-9F93-4EEE-A9ED-D1C89429DA60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36EC158C-3FF3-4C11-BA64-52190F4B8D11}" type="pres">
      <dgm:prSet presAssocID="{CD78F6AB-9010-4D23-9B8C-B95C53B95902}" presName="child" presStyleLbl="alignAccFollowNode1" presStyleIdx="2" presStyleCnt="4" custLinFactY="73554" custLinFactNeighborX="-5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EE6072-4CF1-4D0D-92F6-C4D290142A59}" type="pres">
      <dgm:prSet presAssocID="{6C23834C-376F-455D-87B2-15A17AAB339F}" presName="sibTrans" presStyleLbl="sibTrans2D1" presStyleIdx="3" presStyleCnt="4"/>
      <dgm:spPr/>
      <dgm:t>
        <a:bodyPr/>
        <a:lstStyle/>
        <a:p>
          <a:endParaRPr lang="zh-CN" altLang="en-US"/>
        </a:p>
      </dgm:t>
    </dgm:pt>
    <dgm:pt modelId="{5D3CF195-BFD0-4448-AC75-7AB33482FAED}" type="pres">
      <dgm:prSet presAssocID="{E5577854-8451-4C4E-8DB7-4A74745E37BF}" presName="child" presStyleLbl="alignAccFollowNode1" presStyleIdx="3" presStyleCnt="4" custLinFactY="97954" custLinFactNeighborX="-5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2A68C3D-6A82-475F-8DCA-9DA7D62A8715}" srcId="{DA8EF4EB-CCD4-4CD1-B269-84FA68CFA698}" destId="{CD78F6AB-9010-4D23-9B8C-B95C53B95902}" srcOrd="2" destOrd="0" parTransId="{F2B3F802-081D-410D-8313-DD275A79A63F}" sibTransId="{6C23834C-376F-455D-87B2-15A17AAB339F}"/>
    <dgm:cxn modelId="{30EC6BBD-0527-4526-A331-88886E9BF5A1}" type="presOf" srcId="{AC477485-E7AF-450B-B438-6648E8C26A49}" destId="{9EFDA242-AF47-433C-B0BF-648D60CDCE9A}" srcOrd="0" destOrd="0" presId="urn:microsoft.com/office/officeart/2005/8/layout/lProcess1#3"/>
    <dgm:cxn modelId="{2D199984-59A7-44AA-A312-BF300D79252D}" type="presOf" srcId="{5ED1CC7E-9F93-4EEE-A9ED-D1C89429DA60}" destId="{014E79DF-9D3A-44EE-BA96-5CEC2BD59DA7}" srcOrd="0" destOrd="0" presId="urn:microsoft.com/office/officeart/2005/8/layout/lProcess1#3"/>
    <dgm:cxn modelId="{4374AB88-BE08-4D49-B13F-7EFCD982664B}" srcId="{2B7505DE-9EF5-4850-A4BA-9A7C0B39CB6A}" destId="{DA8EF4EB-CCD4-4CD1-B269-84FA68CFA698}" srcOrd="0" destOrd="0" parTransId="{1AE364AB-6DB5-480C-B665-8637264C783F}" sibTransId="{D5900F0E-FDC9-4E0C-9805-8FB74802AE94}"/>
    <dgm:cxn modelId="{A44F8A9D-410A-4F92-969C-E4A22AAE4450}" srcId="{DA8EF4EB-CCD4-4CD1-B269-84FA68CFA698}" destId="{AC477485-E7AF-450B-B438-6648E8C26A49}" srcOrd="0" destOrd="0" parTransId="{B016C8CE-3591-430A-9B7E-C76C6B9EF9C0}" sibTransId="{32F41535-237D-499B-A1C5-35CD64478435}"/>
    <dgm:cxn modelId="{C1EC09F9-DAA5-4A0D-B99D-CD8363732EEE}" type="presOf" srcId="{B016C8CE-3591-430A-9B7E-C76C6B9EF9C0}" destId="{E41417A5-515B-4073-8D89-A7F2EB6DC417}" srcOrd="0" destOrd="0" presId="urn:microsoft.com/office/officeart/2005/8/layout/lProcess1#3"/>
    <dgm:cxn modelId="{44DF6723-961E-439F-BE35-D5013A32F5CD}" srcId="{DA8EF4EB-CCD4-4CD1-B269-84FA68CFA698}" destId="{E5577854-8451-4C4E-8DB7-4A74745E37BF}" srcOrd="3" destOrd="0" parTransId="{86D019C0-C4A6-4C7C-A0DC-FE456E924267}" sibTransId="{8E462638-ECD1-4104-8CEE-B1AE5CB95E59}"/>
    <dgm:cxn modelId="{A11653E9-9F3F-4AEA-9A12-A719002743CE}" type="presOf" srcId="{DA8EF4EB-CCD4-4CD1-B269-84FA68CFA698}" destId="{954675B1-36AA-4F1A-BD6D-C8CD741100A1}" srcOrd="0" destOrd="0" presId="urn:microsoft.com/office/officeart/2005/8/layout/lProcess1#3"/>
    <dgm:cxn modelId="{1620A09C-AA18-4E83-BB31-81365AC439A1}" type="presOf" srcId="{32F41535-237D-499B-A1C5-35CD64478435}" destId="{FAFEA6D4-EDA7-422B-8F8C-54FA71A5C57D}" srcOrd="0" destOrd="0" presId="urn:microsoft.com/office/officeart/2005/8/layout/lProcess1#3"/>
    <dgm:cxn modelId="{4D8E9FDB-CD70-4BAF-AF15-DB1752F2794D}" type="presOf" srcId="{E5577854-8451-4C4E-8DB7-4A74745E37BF}" destId="{5D3CF195-BFD0-4448-AC75-7AB33482FAED}" srcOrd="0" destOrd="0" presId="urn:microsoft.com/office/officeart/2005/8/layout/lProcess1#3"/>
    <dgm:cxn modelId="{870488F3-B26F-4CF2-9894-B257FBE5DC8E}" type="presOf" srcId="{CD78F6AB-9010-4D23-9B8C-B95C53B95902}" destId="{36EC158C-3FF3-4C11-BA64-52190F4B8D11}" srcOrd="0" destOrd="0" presId="urn:microsoft.com/office/officeart/2005/8/layout/lProcess1#3"/>
    <dgm:cxn modelId="{D5B788F3-8685-4994-823B-51BBB26CC548}" type="presOf" srcId="{6C23834C-376F-455D-87B2-15A17AAB339F}" destId="{63EE6072-4CF1-4D0D-92F6-C4D290142A59}" srcOrd="0" destOrd="0" presId="urn:microsoft.com/office/officeart/2005/8/layout/lProcess1#3"/>
    <dgm:cxn modelId="{06746FB8-EB4E-42E5-8C1F-2CBF7E830EAB}" srcId="{DA8EF4EB-CCD4-4CD1-B269-84FA68CFA698}" destId="{F265452E-9E00-471D-925C-B1E6EEF2042F}" srcOrd="1" destOrd="0" parTransId="{2ED91302-C867-492B-BD14-78C46C6D2F1E}" sibTransId="{5ED1CC7E-9F93-4EEE-A9ED-D1C89429DA60}"/>
    <dgm:cxn modelId="{EDC17460-0919-437A-9A1F-B9B7AA95E93B}" type="presOf" srcId="{F265452E-9E00-471D-925C-B1E6EEF2042F}" destId="{2C754064-3A5C-4962-B3B0-C16C905BA164}" srcOrd="0" destOrd="0" presId="urn:microsoft.com/office/officeart/2005/8/layout/lProcess1#3"/>
    <dgm:cxn modelId="{E1197591-3116-4945-9067-4AF4E86DC0B0}" type="presOf" srcId="{2B7505DE-9EF5-4850-A4BA-9A7C0B39CB6A}" destId="{995F57E7-9116-4DDF-A9E4-AB7CEEA4A892}" srcOrd="0" destOrd="0" presId="urn:microsoft.com/office/officeart/2005/8/layout/lProcess1#3"/>
    <dgm:cxn modelId="{171AA626-D1C5-4EA2-832B-696A8460673F}" type="presParOf" srcId="{995F57E7-9116-4DDF-A9E4-AB7CEEA4A892}" destId="{D63305F9-8FA9-4A1E-B181-31B45B6339AF}" srcOrd="0" destOrd="0" presId="urn:microsoft.com/office/officeart/2005/8/layout/lProcess1#3"/>
    <dgm:cxn modelId="{4A484FB7-D716-47FB-9EEF-E6B685873C9B}" type="presParOf" srcId="{D63305F9-8FA9-4A1E-B181-31B45B6339AF}" destId="{954675B1-36AA-4F1A-BD6D-C8CD741100A1}" srcOrd="0" destOrd="0" presId="urn:microsoft.com/office/officeart/2005/8/layout/lProcess1#3"/>
    <dgm:cxn modelId="{F45F76FA-93E6-4A02-BF43-7A6B691A1445}" type="presParOf" srcId="{D63305F9-8FA9-4A1E-B181-31B45B6339AF}" destId="{E41417A5-515B-4073-8D89-A7F2EB6DC417}" srcOrd="1" destOrd="0" presId="urn:microsoft.com/office/officeart/2005/8/layout/lProcess1#3"/>
    <dgm:cxn modelId="{669F3B34-A6F0-4E8A-9229-2312F0675953}" type="presParOf" srcId="{D63305F9-8FA9-4A1E-B181-31B45B6339AF}" destId="{9EFDA242-AF47-433C-B0BF-648D60CDCE9A}" srcOrd="2" destOrd="0" presId="urn:microsoft.com/office/officeart/2005/8/layout/lProcess1#3"/>
    <dgm:cxn modelId="{E1824983-2D20-4B29-A015-CDC265D7A166}" type="presParOf" srcId="{D63305F9-8FA9-4A1E-B181-31B45B6339AF}" destId="{FAFEA6D4-EDA7-422B-8F8C-54FA71A5C57D}" srcOrd="3" destOrd="0" presId="urn:microsoft.com/office/officeart/2005/8/layout/lProcess1#3"/>
    <dgm:cxn modelId="{DF5411FF-1664-4E44-AAA1-DDE2ABA39624}" type="presParOf" srcId="{D63305F9-8FA9-4A1E-B181-31B45B6339AF}" destId="{2C754064-3A5C-4962-B3B0-C16C905BA164}" srcOrd="4" destOrd="0" presId="urn:microsoft.com/office/officeart/2005/8/layout/lProcess1#3"/>
    <dgm:cxn modelId="{6A7E2B7B-EF99-43F9-AF0C-74E40B9165F5}" type="presParOf" srcId="{D63305F9-8FA9-4A1E-B181-31B45B6339AF}" destId="{014E79DF-9D3A-44EE-BA96-5CEC2BD59DA7}" srcOrd="5" destOrd="0" presId="urn:microsoft.com/office/officeart/2005/8/layout/lProcess1#3"/>
    <dgm:cxn modelId="{BBD93790-A418-4658-B87B-456F9AE281D1}" type="presParOf" srcId="{D63305F9-8FA9-4A1E-B181-31B45B6339AF}" destId="{36EC158C-3FF3-4C11-BA64-52190F4B8D11}" srcOrd="6" destOrd="0" presId="urn:microsoft.com/office/officeart/2005/8/layout/lProcess1#3"/>
    <dgm:cxn modelId="{EFA11A93-9D59-43D6-80CF-5ACA996487A2}" type="presParOf" srcId="{D63305F9-8FA9-4A1E-B181-31B45B6339AF}" destId="{63EE6072-4CF1-4D0D-92F6-C4D290142A59}" srcOrd="7" destOrd="0" presId="urn:microsoft.com/office/officeart/2005/8/layout/lProcess1#3"/>
    <dgm:cxn modelId="{03584B07-FC1F-448A-9C2D-5A7139E3D7FA}" type="presParOf" srcId="{D63305F9-8FA9-4A1E-B181-31B45B6339AF}" destId="{5D3CF195-BFD0-4448-AC75-7AB33482FAED}" srcOrd="8" destOrd="0" presId="urn:microsoft.com/office/officeart/2005/8/layout/lProcess1#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7505DE-9EF5-4850-A4BA-9A7C0B39CB6A}" type="doc">
      <dgm:prSet loTypeId="urn:microsoft.com/office/officeart/2005/8/layout/lProcess1#4" loCatId="process" qsTypeId="urn:microsoft.com/office/officeart/2005/8/quickstyle/simple1#4" qsCatId="simple" csTypeId="urn:microsoft.com/office/officeart/2005/8/colors/accent1_2#4" csCatId="accent1" phldr="1"/>
      <dgm:spPr/>
    </dgm:pt>
    <dgm:pt modelId="{DA8EF4EB-CCD4-4CD1-B269-84FA68CFA698}">
      <dgm:prSet phldrT="[文本]"/>
      <dgm:spPr/>
      <dgm:t>
        <a:bodyPr/>
        <a:lstStyle/>
        <a:p>
          <a:r>
            <a:rPr lang="zh-CN" altLang="en-US" dirty="0"/>
            <a:t>操作前</a:t>
          </a:r>
        </a:p>
      </dgm:t>
    </dgm:pt>
    <dgm:pt modelId="{1AE364AB-6DB5-480C-B665-8637264C783F}" cxnId="{4374AB88-BE08-4D49-B13F-7EFCD982664B}" type="parTrans">
      <dgm:prSet/>
      <dgm:spPr/>
      <dgm:t>
        <a:bodyPr/>
        <a:lstStyle/>
        <a:p>
          <a:endParaRPr lang="zh-CN" altLang="en-US"/>
        </a:p>
      </dgm:t>
    </dgm:pt>
    <dgm:pt modelId="{D5900F0E-FDC9-4E0C-9805-8FB74802AE94}" cxnId="{4374AB88-BE08-4D49-B13F-7EFCD982664B}" type="sibTrans">
      <dgm:prSet/>
      <dgm:spPr/>
      <dgm:t>
        <a:bodyPr/>
        <a:lstStyle/>
        <a:p>
          <a:endParaRPr lang="zh-CN" altLang="en-US"/>
        </a:p>
      </dgm:t>
    </dgm:pt>
    <dgm:pt modelId="{AC477485-E7AF-450B-B438-6648E8C26A49}">
      <dgm:prSet custT="1"/>
      <dgm:spPr/>
      <dgm:t>
        <a:bodyPr/>
        <a:lstStyle/>
        <a:p>
          <a:r>
            <a:rPr lang="zh-CN" altLang="en-US" sz="2600" dirty="0"/>
            <a:t>护士准备</a:t>
          </a:r>
        </a:p>
      </dgm:t>
    </dgm:pt>
    <dgm:pt modelId="{B016C8CE-3591-430A-9B7E-C76C6B9EF9C0}" cxnId="{A44F8A9D-410A-4F92-969C-E4A22AAE4450}" type="parTrans">
      <dgm:prSet/>
      <dgm:spPr/>
      <dgm:t>
        <a:bodyPr/>
        <a:lstStyle/>
        <a:p>
          <a:endParaRPr lang="zh-CN" altLang="en-US"/>
        </a:p>
      </dgm:t>
    </dgm:pt>
    <dgm:pt modelId="{32F41535-237D-499B-A1C5-35CD64478435}" cxnId="{A44F8A9D-410A-4F92-969C-E4A22AAE4450}" type="sibTrans">
      <dgm:prSet/>
      <dgm:spPr/>
      <dgm:t>
        <a:bodyPr/>
        <a:lstStyle/>
        <a:p>
          <a:endParaRPr lang="zh-CN" altLang="en-US"/>
        </a:p>
      </dgm:t>
    </dgm:pt>
    <dgm:pt modelId="{F265452E-9E00-471D-925C-B1E6EEF2042F}">
      <dgm:prSet/>
      <dgm:spPr/>
      <dgm:t>
        <a:bodyPr/>
        <a:lstStyle/>
        <a:p>
          <a:r>
            <a:rPr lang="zh-CN" altLang="en-US" dirty="0"/>
            <a:t>环境准备</a:t>
          </a:r>
        </a:p>
      </dgm:t>
    </dgm:pt>
    <dgm:pt modelId="{5ED1CC7E-9F93-4EEE-A9ED-D1C89429DA60}" cxnId="{06746FB8-EB4E-42E5-8C1F-2CBF7E830EAB}" type="sibTrans">
      <dgm:prSet/>
      <dgm:spPr/>
      <dgm:t>
        <a:bodyPr/>
        <a:lstStyle/>
        <a:p>
          <a:endParaRPr lang="zh-CN" altLang="en-US"/>
        </a:p>
      </dgm:t>
    </dgm:pt>
    <dgm:pt modelId="{2ED91302-C867-492B-BD14-78C46C6D2F1E}" cxnId="{06746FB8-EB4E-42E5-8C1F-2CBF7E830EAB}" type="parTrans">
      <dgm:prSet/>
      <dgm:spPr/>
      <dgm:t>
        <a:bodyPr/>
        <a:lstStyle/>
        <a:p>
          <a:endParaRPr lang="zh-CN" altLang="en-US"/>
        </a:p>
      </dgm:t>
    </dgm:pt>
    <dgm:pt modelId="{CD78F6AB-9010-4D23-9B8C-B95C53B95902}">
      <dgm:prSet/>
      <dgm:spPr/>
      <dgm:t>
        <a:bodyPr/>
        <a:lstStyle/>
        <a:p>
          <a:r>
            <a:rPr lang="zh-CN" altLang="en-US" dirty="0">
              <a:solidFill>
                <a:srgbClr val="FF0000"/>
              </a:solidFill>
            </a:rPr>
            <a:t>患者准备</a:t>
          </a:r>
        </a:p>
      </dgm:t>
    </dgm:pt>
    <dgm:pt modelId="{6C23834C-376F-455D-87B2-15A17AAB339F}" cxnId="{72A68C3D-6A82-475F-8DCA-9DA7D62A8715}" type="sibTrans">
      <dgm:prSet/>
      <dgm:spPr/>
      <dgm:t>
        <a:bodyPr/>
        <a:lstStyle/>
        <a:p>
          <a:endParaRPr lang="zh-CN" altLang="en-US"/>
        </a:p>
      </dgm:t>
    </dgm:pt>
    <dgm:pt modelId="{F2B3F802-081D-410D-8313-DD275A79A63F}" cxnId="{72A68C3D-6A82-475F-8DCA-9DA7D62A8715}" type="parTrans">
      <dgm:prSet/>
      <dgm:spPr/>
      <dgm:t>
        <a:bodyPr/>
        <a:lstStyle/>
        <a:p>
          <a:endParaRPr lang="zh-CN" altLang="en-US"/>
        </a:p>
      </dgm:t>
    </dgm:pt>
    <dgm:pt modelId="{E5577854-8451-4C4E-8DB7-4A74745E37BF}">
      <dgm:prSet/>
      <dgm:spPr/>
      <dgm:t>
        <a:bodyPr/>
        <a:lstStyle/>
        <a:p>
          <a:r>
            <a:rPr lang="zh-CN" altLang="en-US" dirty="0">
              <a:solidFill>
                <a:schemeClr val="tx1"/>
              </a:solidFill>
            </a:rPr>
            <a:t>物品准备</a:t>
          </a:r>
        </a:p>
      </dgm:t>
    </dgm:pt>
    <dgm:pt modelId="{8E462638-ECD1-4104-8CEE-B1AE5CB95E59}" cxnId="{44DF6723-961E-439F-BE35-D5013A32F5CD}" type="sibTrans">
      <dgm:prSet/>
      <dgm:spPr/>
      <dgm:t>
        <a:bodyPr/>
        <a:lstStyle/>
        <a:p>
          <a:endParaRPr lang="zh-CN" altLang="en-US"/>
        </a:p>
      </dgm:t>
    </dgm:pt>
    <dgm:pt modelId="{86D019C0-C4A6-4C7C-A0DC-FE456E924267}" cxnId="{44DF6723-961E-439F-BE35-D5013A32F5CD}" type="parTrans">
      <dgm:prSet/>
      <dgm:spPr/>
      <dgm:t>
        <a:bodyPr/>
        <a:lstStyle/>
        <a:p>
          <a:endParaRPr lang="zh-CN" altLang="en-US"/>
        </a:p>
      </dgm:t>
    </dgm:pt>
    <dgm:pt modelId="{995F57E7-9116-4DDF-A9E4-AB7CEEA4A892}" type="pres">
      <dgm:prSet presAssocID="{2B7505DE-9EF5-4850-A4BA-9A7C0B39CB6A}" presName="Name0" presStyleCnt="0">
        <dgm:presLayoutVars>
          <dgm:dir/>
          <dgm:animLvl val="lvl"/>
          <dgm:resizeHandles val="exact"/>
        </dgm:presLayoutVars>
      </dgm:prSet>
      <dgm:spPr/>
    </dgm:pt>
    <dgm:pt modelId="{D63305F9-8FA9-4A1E-B181-31B45B6339AF}" type="pres">
      <dgm:prSet presAssocID="{DA8EF4EB-CCD4-4CD1-B269-84FA68CFA698}" presName="vertFlow" presStyleCnt="0"/>
      <dgm:spPr/>
    </dgm:pt>
    <dgm:pt modelId="{954675B1-36AA-4F1A-BD6D-C8CD741100A1}" type="pres">
      <dgm:prSet presAssocID="{DA8EF4EB-CCD4-4CD1-B269-84FA68CFA698}" presName="header" presStyleLbl="node1" presStyleIdx="0" presStyleCnt="1"/>
      <dgm:spPr/>
      <dgm:t>
        <a:bodyPr/>
        <a:lstStyle/>
        <a:p>
          <a:endParaRPr lang="zh-CN" altLang="en-US"/>
        </a:p>
      </dgm:t>
    </dgm:pt>
    <dgm:pt modelId="{E41417A5-515B-4073-8D89-A7F2EB6DC417}" type="pres">
      <dgm:prSet presAssocID="{B016C8CE-3591-430A-9B7E-C76C6B9EF9C0}" presName="parTrans" presStyleLbl="sibTrans2D1" presStyleIdx="0" presStyleCnt="4"/>
      <dgm:spPr/>
      <dgm:t>
        <a:bodyPr/>
        <a:lstStyle/>
        <a:p>
          <a:endParaRPr lang="zh-CN" altLang="en-US"/>
        </a:p>
      </dgm:t>
    </dgm:pt>
    <dgm:pt modelId="{9EFDA242-AF47-433C-B0BF-648D60CDCE9A}" type="pres">
      <dgm:prSet presAssocID="{AC477485-E7AF-450B-B438-6648E8C26A49}" presName="child" presStyleLbl="alignAccFollowNode1" presStyleIdx="0" presStyleCnt="4" custLinFactY="2655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FEA6D4-EDA7-422B-8F8C-54FA71A5C57D}" type="pres">
      <dgm:prSet presAssocID="{32F41535-237D-499B-A1C5-35CD64478435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2C754064-3A5C-4962-B3B0-C16C905BA164}" type="pres">
      <dgm:prSet presAssocID="{F265452E-9E00-471D-925C-B1E6EEF2042F}" presName="child" presStyleLbl="alignAccFollowNode1" presStyleIdx="1" presStyleCnt="4" custLinFactY="51711" custLinFactNeighborX="-5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4E79DF-9D3A-44EE-BA96-5CEC2BD59DA7}" type="pres">
      <dgm:prSet presAssocID="{5ED1CC7E-9F93-4EEE-A9ED-D1C89429DA60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36EC158C-3FF3-4C11-BA64-52190F4B8D11}" type="pres">
      <dgm:prSet presAssocID="{CD78F6AB-9010-4D23-9B8C-B95C53B95902}" presName="child" presStyleLbl="alignAccFollowNode1" presStyleIdx="2" presStyleCnt="4" custLinFactY="73554" custLinFactNeighborX="-5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EE6072-4CF1-4D0D-92F6-C4D290142A59}" type="pres">
      <dgm:prSet presAssocID="{6C23834C-376F-455D-87B2-15A17AAB339F}" presName="sibTrans" presStyleLbl="sibTrans2D1" presStyleIdx="3" presStyleCnt="4"/>
      <dgm:spPr/>
      <dgm:t>
        <a:bodyPr/>
        <a:lstStyle/>
        <a:p>
          <a:endParaRPr lang="zh-CN" altLang="en-US"/>
        </a:p>
      </dgm:t>
    </dgm:pt>
    <dgm:pt modelId="{5D3CF195-BFD0-4448-AC75-7AB33482FAED}" type="pres">
      <dgm:prSet presAssocID="{E5577854-8451-4C4E-8DB7-4A74745E37BF}" presName="child" presStyleLbl="alignAccFollowNode1" presStyleIdx="3" presStyleCnt="4" custLinFactY="97954" custLinFactNeighborX="-5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2A68C3D-6A82-475F-8DCA-9DA7D62A8715}" srcId="{DA8EF4EB-CCD4-4CD1-B269-84FA68CFA698}" destId="{CD78F6AB-9010-4D23-9B8C-B95C53B95902}" srcOrd="2" destOrd="0" parTransId="{F2B3F802-081D-410D-8313-DD275A79A63F}" sibTransId="{6C23834C-376F-455D-87B2-15A17AAB339F}"/>
    <dgm:cxn modelId="{30EC6BBD-0527-4526-A331-88886E9BF5A1}" type="presOf" srcId="{AC477485-E7AF-450B-B438-6648E8C26A49}" destId="{9EFDA242-AF47-433C-B0BF-648D60CDCE9A}" srcOrd="0" destOrd="0" presId="urn:microsoft.com/office/officeart/2005/8/layout/lProcess1#4"/>
    <dgm:cxn modelId="{2D199984-59A7-44AA-A312-BF300D79252D}" type="presOf" srcId="{5ED1CC7E-9F93-4EEE-A9ED-D1C89429DA60}" destId="{014E79DF-9D3A-44EE-BA96-5CEC2BD59DA7}" srcOrd="0" destOrd="0" presId="urn:microsoft.com/office/officeart/2005/8/layout/lProcess1#4"/>
    <dgm:cxn modelId="{4374AB88-BE08-4D49-B13F-7EFCD982664B}" srcId="{2B7505DE-9EF5-4850-A4BA-9A7C0B39CB6A}" destId="{DA8EF4EB-CCD4-4CD1-B269-84FA68CFA698}" srcOrd="0" destOrd="0" parTransId="{1AE364AB-6DB5-480C-B665-8637264C783F}" sibTransId="{D5900F0E-FDC9-4E0C-9805-8FB74802AE94}"/>
    <dgm:cxn modelId="{A44F8A9D-410A-4F92-969C-E4A22AAE4450}" srcId="{DA8EF4EB-CCD4-4CD1-B269-84FA68CFA698}" destId="{AC477485-E7AF-450B-B438-6648E8C26A49}" srcOrd="0" destOrd="0" parTransId="{B016C8CE-3591-430A-9B7E-C76C6B9EF9C0}" sibTransId="{32F41535-237D-499B-A1C5-35CD64478435}"/>
    <dgm:cxn modelId="{C1EC09F9-DAA5-4A0D-B99D-CD8363732EEE}" type="presOf" srcId="{B016C8CE-3591-430A-9B7E-C76C6B9EF9C0}" destId="{E41417A5-515B-4073-8D89-A7F2EB6DC417}" srcOrd="0" destOrd="0" presId="urn:microsoft.com/office/officeart/2005/8/layout/lProcess1#4"/>
    <dgm:cxn modelId="{44DF6723-961E-439F-BE35-D5013A32F5CD}" srcId="{DA8EF4EB-CCD4-4CD1-B269-84FA68CFA698}" destId="{E5577854-8451-4C4E-8DB7-4A74745E37BF}" srcOrd="3" destOrd="0" parTransId="{86D019C0-C4A6-4C7C-A0DC-FE456E924267}" sibTransId="{8E462638-ECD1-4104-8CEE-B1AE5CB95E59}"/>
    <dgm:cxn modelId="{A11653E9-9F3F-4AEA-9A12-A719002743CE}" type="presOf" srcId="{DA8EF4EB-CCD4-4CD1-B269-84FA68CFA698}" destId="{954675B1-36AA-4F1A-BD6D-C8CD741100A1}" srcOrd="0" destOrd="0" presId="urn:microsoft.com/office/officeart/2005/8/layout/lProcess1#4"/>
    <dgm:cxn modelId="{1620A09C-AA18-4E83-BB31-81365AC439A1}" type="presOf" srcId="{32F41535-237D-499B-A1C5-35CD64478435}" destId="{FAFEA6D4-EDA7-422B-8F8C-54FA71A5C57D}" srcOrd="0" destOrd="0" presId="urn:microsoft.com/office/officeart/2005/8/layout/lProcess1#4"/>
    <dgm:cxn modelId="{4D8E9FDB-CD70-4BAF-AF15-DB1752F2794D}" type="presOf" srcId="{E5577854-8451-4C4E-8DB7-4A74745E37BF}" destId="{5D3CF195-BFD0-4448-AC75-7AB33482FAED}" srcOrd="0" destOrd="0" presId="urn:microsoft.com/office/officeart/2005/8/layout/lProcess1#4"/>
    <dgm:cxn modelId="{870488F3-B26F-4CF2-9894-B257FBE5DC8E}" type="presOf" srcId="{CD78F6AB-9010-4D23-9B8C-B95C53B95902}" destId="{36EC158C-3FF3-4C11-BA64-52190F4B8D11}" srcOrd="0" destOrd="0" presId="urn:microsoft.com/office/officeart/2005/8/layout/lProcess1#4"/>
    <dgm:cxn modelId="{D5B788F3-8685-4994-823B-51BBB26CC548}" type="presOf" srcId="{6C23834C-376F-455D-87B2-15A17AAB339F}" destId="{63EE6072-4CF1-4D0D-92F6-C4D290142A59}" srcOrd="0" destOrd="0" presId="urn:microsoft.com/office/officeart/2005/8/layout/lProcess1#4"/>
    <dgm:cxn modelId="{06746FB8-EB4E-42E5-8C1F-2CBF7E830EAB}" srcId="{DA8EF4EB-CCD4-4CD1-B269-84FA68CFA698}" destId="{F265452E-9E00-471D-925C-B1E6EEF2042F}" srcOrd="1" destOrd="0" parTransId="{2ED91302-C867-492B-BD14-78C46C6D2F1E}" sibTransId="{5ED1CC7E-9F93-4EEE-A9ED-D1C89429DA60}"/>
    <dgm:cxn modelId="{EDC17460-0919-437A-9A1F-B9B7AA95E93B}" type="presOf" srcId="{F265452E-9E00-471D-925C-B1E6EEF2042F}" destId="{2C754064-3A5C-4962-B3B0-C16C905BA164}" srcOrd="0" destOrd="0" presId="urn:microsoft.com/office/officeart/2005/8/layout/lProcess1#4"/>
    <dgm:cxn modelId="{E1197591-3116-4945-9067-4AF4E86DC0B0}" type="presOf" srcId="{2B7505DE-9EF5-4850-A4BA-9A7C0B39CB6A}" destId="{995F57E7-9116-4DDF-A9E4-AB7CEEA4A892}" srcOrd="0" destOrd="0" presId="urn:microsoft.com/office/officeart/2005/8/layout/lProcess1#4"/>
    <dgm:cxn modelId="{171AA626-D1C5-4EA2-832B-696A8460673F}" type="presParOf" srcId="{995F57E7-9116-4DDF-A9E4-AB7CEEA4A892}" destId="{D63305F9-8FA9-4A1E-B181-31B45B6339AF}" srcOrd="0" destOrd="0" presId="urn:microsoft.com/office/officeart/2005/8/layout/lProcess1#4"/>
    <dgm:cxn modelId="{4A484FB7-D716-47FB-9EEF-E6B685873C9B}" type="presParOf" srcId="{D63305F9-8FA9-4A1E-B181-31B45B6339AF}" destId="{954675B1-36AA-4F1A-BD6D-C8CD741100A1}" srcOrd="0" destOrd="0" presId="urn:microsoft.com/office/officeart/2005/8/layout/lProcess1#4"/>
    <dgm:cxn modelId="{F45F76FA-93E6-4A02-BF43-7A6B691A1445}" type="presParOf" srcId="{D63305F9-8FA9-4A1E-B181-31B45B6339AF}" destId="{E41417A5-515B-4073-8D89-A7F2EB6DC417}" srcOrd="1" destOrd="0" presId="urn:microsoft.com/office/officeart/2005/8/layout/lProcess1#4"/>
    <dgm:cxn modelId="{669F3B34-A6F0-4E8A-9229-2312F0675953}" type="presParOf" srcId="{D63305F9-8FA9-4A1E-B181-31B45B6339AF}" destId="{9EFDA242-AF47-433C-B0BF-648D60CDCE9A}" srcOrd="2" destOrd="0" presId="urn:microsoft.com/office/officeart/2005/8/layout/lProcess1#4"/>
    <dgm:cxn modelId="{E1824983-2D20-4B29-A015-CDC265D7A166}" type="presParOf" srcId="{D63305F9-8FA9-4A1E-B181-31B45B6339AF}" destId="{FAFEA6D4-EDA7-422B-8F8C-54FA71A5C57D}" srcOrd="3" destOrd="0" presId="urn:microsoft.com/office/officeart/2005/8/layout/lProcess1#4"/>
    <dgm:cxn modelId="{DF5411FF-1664-4E44-AAA1-DDE2ABA39624}" type="presParOf" srcId="{D63305F9-8FA9-4A1E-B181-31B45B6339AF}" destId="{2C754064-3A5C-4962-B3B0-C16C905BA164}" srcOrd="4" destOrd="0" presId="urn:microsoft.com/office/officeart/2005/8/layout/lProcess1#4"/>
    <dgm:cxn modelId="{6A7E2B7B-EF99-43F9-AF0C-74E40B9165F5}" type="presParOf" srcId="{D63305F9-8FA9-4A1E-B181-31B45B6339AF}" destId="{014E79DF-9D3A-44EE-BA96-5CEC2BD59DA7}" srcOrd="5" destOrd="0" presId="urn:microsoft.com/office/officeart/2005/8/layout/lProcess1#4"/>
    <dgm:cxn modelId="{BBD93790-A418-4658-B87B-456F9AE281D1}" type="presParOf" srcId="{D63305F9-8FA9-4A1E-B181-31B45B6339AF}" destId="{36EC158C-3FF3-4C11-BA64-52190F4B8D11}" srcOrd="6" destOrd="0" presId="urn:microsoft.com/office/officeart/2005/8/layout/lProcess1#4"/>
    <dgm:cxn modelId="{EFA11A93-9D59-43D6-80CF-5ACA996487A2}" type="presParOf" srcId="{D63305F9-8FA9-4A1E-B181-31B45B6339AF}" destId="{63EE6072-4CF1-4D0D-92F6-C4D290142A59}" srcOrd="7" destOrd="0" presId="urn:microsoft.com/office/officeart/2005/8/layout/lProcess1#4"/>
    <dgm:cxn modelId="{03584B07-FC1F-448A-9C2D-5A7139E3D7FA}" type="presParOf" srcId="{D63305F9-8FA9-4A1E-B181-31B45B6339AF}" destId="{5D3CF195-BFD0-4448-AC75-7AB33482FAED}" srcOrd="8" destOrd="0" presId="urn:microsoft.com/office/officeart/2005/8/layout/lProcess1#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7505DE-9EF5-4850-A4BA-9A7C0B39CB6A}" type="doc">
      <dgm:prSet loTypeId="urn:microsoft.com/office/officeart/2005/8/layout/lProcess1#5" loCatId="process" qsTypeId="urn:microsoft.com/office/officeart/2005/8/quickstyle/simple1#5" qsCatId="simple" csTypeId="urn:microsoft.com/office/officeart/2005/8/colors/accent1_2#5" csCatId="accent1" phldr="1"/>
      <dgm:spPr/>
    </dgm:pt>
    <dgm:pt modelId="{DA8EF4EB-CCD4-4CD1-B269-84FA68CFA698}">
      <dgm:prSet phldrT="[文本]"/>
      <dgm:spPr/>
      <dgm:t>
        <a:bodyPr/>
        <a:lstStyle/>
        <a:p>
          <a:r>
            <a:rPr lang="zh-CN" altLang="en-US" dirty="0"/>
            <a:t>操作前</a:t>
          </a:r>
        </a:p>
      </dgm:t>
    </dgm:pt>
    <dgm:pt modelId="{1AE364AB-6DB5-480C-B665-8637264C783F}" cxnId="{4374AB88-BE08-4D49-B13F-7EFCD982664B}" type="parTrans">
      <dgm:prSet/>
      <dgm:spPr/>
      <dgm:t>
        <a:bodyPr/>
        <a:lstStyle/>
        <a:p>
          <a:endParaRPr lang="zh-CN" altLang="en-US"/>
        </a:p>
      </dgm:t>
    </dgm:pt>
    <dgm:pt modelId="{D5900F0E-FDC9-4E0C-9805-8FB74802AE94}" cxnId="{4374AB88-BE08-4D49-B13F-7EFCD982664B}" type="sibTrans">
      <dgm:prSet/>
      <dgm:spPr/>
      <dgm:t>
        <a:bodyPr/>
        <a:lstStyle/>
        <a:p>
          <a:endParaRPr lang="zh-CN" altLang="en-US"/>
        </a:p>
      </dgm:t>
    </dgm:pt>
    <dgm:pt modelId="{AC477485-E7AF-450B-B438-6648E8C26A49}">
      <dgm:prSet custT="1"/>
      <dgm:spPr/>
      <dgm:t>
        <a:bodyPr/>
        <a:lstStyle/>
        <a:p>
          <a:r>
            <a:rPr lang="zh-CN" altLang="en-US" sz="2600" dirty="0"/>
            <a:t>护士准备</a:t>
          </a:r>
        </a:p>
      </dgm:t>
    </dgm:pt>
    <dgm:pt modelId="{B016C8CE-3591-430A-9B7E-C76C6B9EF9C0}" cxnId="{A44F8A9D-410A-4F92-969C-E4A22AAE4450}" type="parTrans">
      <dgm:prSet/>
      <dgm:spPr/>
      <dgm:t>
        <a:bodyPr/>
        <a:lstStyle/>
        <a:p>
          <a:endParaRPr lang="zh-CN" altLang="en-US"/>
        </a:p>
      </dgm:t>
    </dgm:pt>
    <dgm:pt modelId="{32F41535-237D-499B-A1C5-35CD64478435}" cxnId="{A44F8A9D-410A-4F92-969C-E4A22AAE4450}" type="sibTrans">
      <dgm:prSet/>
      <dgm:spPr/>
      <dgm:t>
        <a:bodyPr/>
        <a:lstStyle/>
        <a:p>
          <a:endParaRPr lang="zh-CN" altLang="en-US"/>
        </a:p>
      </dgm:t>
    </dgm:pt>
    <dgm:pt modelId="{F265452E-9E00-471D-925C-B1E6EEF2042F}">
      <dgm:prSet/>
      <dgm:spPr/>
      <dgm:t>
        <a:bodyPr/>
        <a:lstStyle/>
        <a:p>
          <a:r>
            <a:rPr lang="zh-CN" altLang="en-US" dirty="0"/>
            <a:t>环境准备</a:t>
          </a:r>
        </a:p>
      </dgm:t>
    </dgm:pt>
    <dgm:pt modelId="{5ED1CC7E-9F93-4EEE-A9ED-D1C89429DA60}" cxnId="{06746FB8-EB4E-42E5-8C1F-2CBF7E830EAB}" type="sibTrans">
      <dgm:prSet/>
      <dgm:spPr/>
      <dgm:t>
        <a:bodyPr/>
        <a:lstStyle/>
        <a:p>
          <a:endParaRPr lang="zh-CN" altLang="en-US"/>
        </a:p>
      </dgm:t>
    </dgm:pt>
    <dgm:pt modelId="{2ED91302-C867-492B-BD14-78C46C6D2F1E}" cxnId="{06746FB8-EB4E-42E5-8C1F-2CBF7E830EAB}" type="parTrans">
      <dgm:prSet/>
      <dgm:spPr/>
      <dgm:t>
        <a:bodyPr/>
        <a:lstStyle/>
        <a:p>
          <a:endParaRPr lang="zh-CN" altLang="en-US"/>
        </a:p>
      </dgm:t>
    </dgm:pt>
    <dgm:pt modelId="{CD78F6AB-9010-4D23-9B8C-B95C53B95902}">
      <dgm:prSet/>
      <dgm:spPr/>
      <dgm:t>
        <a:bodyPr/>
        <a:lstStyle/>
        <a:p>
          <a:r>
            <a:rPr lang="zh-CN" altLang="en-US" dirty="0">
              <a:solidFill>
                <a:srgbClr val="FF0000"/>
              </a:solidFill>
            </a:rPr>
            <a:t>患者准备</a:t>
          </a:r>
        </a:p>
      </dgm:t>
    </dgm:pt>
    <dgm:pt modelId="{6C23834C-376F-455D-87B2-15A17AAB339F}" cxnId="{72A68C3D-6A82-475F-8DCA-9DA7D62A8715}" type="sibTrans">
      <dgm:prSet/>
      <dgm:spPr/>
      <dgm:t>
        <a:bodyPr/>
        <a:lstStyle/>
        <a:p>
          <a:endParaRPr lang="zh-CN" altLang="en-US"/>
        </a:p>
      </dgm:t>
    </dgm:pt>
    <dgm:pt modelId="{F2B3F802-081D-410D-8313-DD275A79A63F}" cxnId="{72A68C3D-6A82-475F-8DCA-9DA7D62A8715}" type="parTrans">
      <dgm:prSet/>
      <dgm:spPr/>
      <dgm:t>
        <a:bodyPr/>
        <a:lstStyle/>
        <a:p>
          <a:endParaRPr lang="zh-CN" altLang="en-US"/>
        </a:p>
      </dgm:t>
    </dgm:pt>
    <dgm:pt modelId="{E5577854-8451-4C4E-8DB7-4A74745E37BF}">
      <dgm:prSet/>
      <dgm:spPr/>
      <dgm:t>
        <a:bodyPr/>
        <a:lstStyle/>
        <a:p>
          <a:r>
            <a:rPr lang="zh-CN" altLang="en-US" dirty="0">
              <a:solidFill>
                <a:schemeClr val="tx1"/>
              </a:solidFill>
            </a:rPr>
            <a:t>物品准备</a:t>
          </a:r>
        </a:p>
      </dgm:t>
    </dgm:pt>
    <dgm:pt modelId="{8E462638-ECD1-4104-8CEE-B1AE5CB95E59}" cxnId="{44DF6723-961E-439F-BE35-D5013A32F5CD}" type="sibTrans">
      <dgm:prSet/>
      <dgm:spPr/>
      <dgm:t>
        <a:bodyPr/>
        <a:lstStyle/>
        <a:p>
          <a:endParaRPr lang="zh-CN" altLang="en-US"/>
        </a:p>
      </dgm:t>
    </dgm:pt>
    <dgm:pt modelId="{86D019C0-C4A6-4C7C-A0DC-FE456E924267}" cxnId="{44DF6723-961E-439F-BE35-D5013A32F5CD}" type="parTrans">
      <dgm:prSet/>
      <dgm:spPr/>
      <dgm:t>
        <a:bodyPr/>
        <a:lstStyle/>
        <a:p>
          <a:endParaRPr lang="zh-CN" altLang="en-US"/>
        </a:p>
      </dgm:t>
    </dgm:pt>
    <dgm:pt modelId="{995F57E7-9116-4DDF-A9E4-AB7CEEA4A892}" type="pres">
      <dgm:prSet presAssocID="{2B7505DE-9EF5-4850-A4BA-9A7C0B39CB6A}" presName="Name0" presStyleCnt="0">
        <dgm:presLayoutVars>
          <dgm:dir/>
          <dgm:animLvl val="lvl"/>
          <dgm:resizeHandles val="exact"/>
        </dgm:presLayoutVars>
      </dgm:prSet>
      <dgm:spPr/>
    </dgm:pt>
    <dgm:pt modelId="{D63305F9-8FA9-4A1E-B181-31B45B6339AF}" type="pres">
      <dgm:prSet presAssocID="{DA8EF4EB-CCD4-4CD1-B269-84FA68CFA698}" presName="vertFlow" presStyleCnt="0"/>
      <dgm:spPr/>
    </dgm:pt>
    <dgm:pt modelId="{954675B1-36AA-4F1A-BD6D-C8CD741100A1}" type="pres">
      <dgm:prSet presAssocID="{DA8EF4EB-CCD4-4CD1-B269-84FA68CFA698}" presName="header" presStyleLbl="node1" presStyleIdx="0" presStyleCnt="1"/>
      <dgm:spPr/>
      <dgm:t>
        <a:bodyPr/>
        <a:lstStyle/>
        <a:p>
          <a:endParaRPr lang="zh-CN" altLang="en-US"/>
        </a:p>
      </dgm:t>
    </dgm:pt>
    <dgm:pt modelId="{E41417A5-515B-4073-8D89-A7F2EB6DC417}" type="pres">
      <dgm:prSet presAssocID="{B016C8CE-3591-430A-9B7E-C76C6B9EF9C0}" presName="parTrans" presStyleLbl="sibTrans2D1" presStyleIdx="0" presStyleCnt="4"/>
      <dgm:spPr/>
      <dgm:t>
        <a:bodyPr/>
        <a:lstStyle/>
        <a:p>
          <a:endParaRPr lang="zh-CN" altLang="en-US"/>
        </a:p>
      </dgm:t>
    </dgm:pt>
    <dgm:pt modelId="{9EFDA242-AF47-433C-B0BF-648D60CDCE9A}" type="pres">
      <dgm:prSet presAssocID="{AC477485-E7AF-450B-B438-6648E8C26A49}" presName="child" presStyleLbl="alignAccFollowNode1" presStyleIdx="0" presStyleCnt="4" custLinFactY="2655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FEA6D4-EDA7-422B-8F8C-54FA71A5C57D}" type="pres">
      <dgm:prSet presAssocID="{32F41535-237D-499B-A1C5-35CD64478435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2C754064-3A5C-4962-B3B0-C16C905BA164}" type="pres">
      <dgm:prSet presAssocID="{F265452E-9E00-471D-925C-B1E6EEF2042F}" presName="child" presStyleLbl="alignAccFollowNode1" presStyleIdx="1" presStyleCnt="4" custLinFactY="51711" custLinFactNeighborX="-5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4E79DF-9D3A-44EE-BA96-5CEC2BD59DA7}" type="pres">
      <dgm:prSet presAssocID="{5ED1CC7E-9F93-4EEE-A9ED-D1C89429DA60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36EC158C-3FF3-4C11-BA64-52190F4B8D11}" type="pres">
      <dgm:prSet presAssocID="{CD78F6AB-9010-4D23-9B8C-B95C53B95902}" presName="child" presStyleLbl="alignAccFollowNode1" presStyleIdx="2" presStyleCnt="4" custLinFactY="73554" custLinFactNeighborX="-5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EE6072-4CF1-4D0D-92F6-C4D290142A59}" type="pres">
      <dgm:prSet presAssocID="{6C23834C-376F-455D-87B2-15A17AAB339F}" presName="sibTrans" presStyleLbl="sibTrans2D1" presStyleIdx="3" presStyleCnt="4"/>
      <dgm:spPr/>
      <dgm:t>
        <a:bodyPr/>
        <a:lstStyle/>
        <a:p>
          <a:endParaRPr lang="zh-CN" altLang="en-US"/>
        </a:p>
      </dgm:t>
    </dgm:pt>
    <dgm:pt modelId="{5D3CF195-BFD0-4448-AC75-7AB33482FAED}" type="pres">
      <dgm:prSet presAssocID="{E5577854-8451-4C4E-8DB7-4A74745E37BF}" presName="child" presStyleLbl="alignAccFollowNode1" presStyleIdx="3" presStyleCnt="4" custLinFactY="97954" custLinFactNeighborX="-5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2A68C3D-6A82-475F-8DCA-9DA7D62A8715}" srcId="{DA8EF4EB-CCD4-4CD1-B269-84FA68CFA698}" destId="{CD78F6AB-9010-4D23-9B8C-B95C53B95902}" srcOrd="2" destOrd="0" parTransId="{F2B3F802-081D-410D-8313-DD275A79A63F}" sibTransId="{6C23834C-376F-455D-87B2-15A17AAB339F}"/>
    <dgm:cxn modelId="{30EC6BBD-0527-4526-A331-88886E9BF5A1}" type="presOf" srcId="{AC477485-E7AF-450B-B438-6648E8C26A49}" destId="{9EFDA242-AF47-433C-B0BF-648D60CDCE9A}" srcOrd="0" destOrd="0" presId="urn:microsoft.com/office/officeart/2005/8/layout/lProcess1#5"/>
    <dgm:cxn modelId="{2D199984-59A7-44AA-A312-BF300D79252D}" type="presOf" srcId="{5ED1CC7E-9F93-4EEE-A9ED-D1C89429DA60}" destId="{014E79DF-9D3A-44EE-BA96-5CEC2BD59DA7}" srcOrd="0" destOrd="0" presId="urn:microsoft.com/office/officeart/2005/8/layout/lProcess1#5"/>
    <dgm:cxn modelId="{4374AB88-BE08-4D49-B13F-7EFCD982664B}" srcId="{2B7505DE-9EF5-4850-A4BA-9A7C0B39CB6A}" destId="{DA8EF4EB-CCD4-4CD1-B269-84FA68CFA698}" srcOrd="0" destOrd="0" parTransId="{1AE364AB-6DB5-480C-B665-8637264C783F}" sibTransId="{D5900F0E-FDC9-4E0C-9805-8FB74802AE94}"/>
    <dgm:cxn modelId="{A44F8A9D-410A-4F92-969C-E4A22AAE4450}" srcId="{DA8EF4EB-CCD4-4CD1-B269-84FA68CFA698}" destId="{AC477485-E7AF-450B-B438-6648E8C26A49}" srcOrd="0" destOrd="0" parTransId="{B016C8CE-3591-430A-9B7E-C76C6B9EF9C0}" sibTransId="{32F41535-237D-499B-A1C5-35CD64478435}"/>
    <dgm:cxn modelId="{C1EC09F9-DAA5-4A0D-B99D-CD8363732EEE}" type="presOf" srcId="{B016C8CE-3591-430A-9B7E-C76C6B9EF9C0}" destId="{E41417A5-515B-4073-8D89-A7F2EB6DC417}" srcOrd="0" destOrd="0" presId="urn:microsoft.com/office/officeart/2005/8/layout/lProcess1#5"/>
    <dgm:cxn modelId="{44DF6723-961E-439F-BE35-D5013A32F5CD}" srcId="{DA8EF4EB-CCD4-4CD1-B269-84FA68CFA698}" destId="{E5577854-8451-4C4E-8DB7-4A74745E37BF}" srcOrd="3" destOrd="0" parTransId="{86D019C0-C4A6-4C7C-A0DC-FE456E924267}" sibTransId="{8E462638-ECD1-4104-8CEE-B1AE5CB95E59}"/>
    <dgm:cxn modelId="{A11653E9-9F3F-4AEA-9A12-A719002743CE}" type="presOf" srcId="{DA8EF4EB-CCD4-4CD1-B269-84FA68CFA698}" destId="{954675B1-36AA-4F1A-BD6D-C8CD741100A1}" srcOrd="0" destOrd="0" presId="urn:microsoft.com/office/officeart/2005/8/layout/lProcess1#5"/>
    <dgm:cxn modelId="{1620A09C-AA18-4E83-BB31-81365AC439A1}" type="presOf" srcId="{32F41535-237D-499B-A1C5-35CD64478435}" destId="{FAFEA6D4-EDA7-422B-8F8C-54FA71A5C57D}" srcOrd="0" destOrd="0" presId="urn:microsoft.com/office/officeart/2005/8/layout/lProcess1#5"/>
    <dgm:cxn modelId="{4D8E9FDB-CD70-4BAF-AF15-DB1752F2794D}" type="presOf" srcId="{E5577854-8451-4C4E-8DB7-4A74745E37BF}" destId="{5D3CF195-BFD0-4448-AC75-7AB33482FAED}" srcOrd="0" destOrd="0" presId="urn:microsoft.com/office/officeart/2005/8/layout/lProcess1#5"/>
    <dgm:cxn modelId="{870488F3-B26F-4CF2-9894-B257FBE5DC8E}" type="presOf" srcId="{CD78F6AB-9010-4D23-9B8C-B95C53B95902}" destId="{36EC158C-3FF3-4C11-BA64-52190F4B8D11}" srcOrd="0" destOrd="0" presId="urn:microsoft.com/office/officeart/2005/8/layout/lProcess1#5"/>
    <dgm:cxn modelId="{D5B788F3-8685-4994-823B-51BBB26CC548}" type="presOf" srcId="{6C23834C-376F-455D-87B2-15A17AAB339F}" destId="{63EE6072-4CF1-4D0D-92F6-C4D290142A59}" srcOrd="0" destOrd="0" presId="urn:microsoft.com/office/officeart/2005/8/layout/lProcess1#5"/>
    <dgm:cxn modelId="{06746FB8-EB4E-42E5-8C1F-2CBF7E830EAB}" srcId="{DA8EF4EB-CCD4-4CD1-B269-84FA68CFA698}" destId="{F265452E-9E00-471D-925C-B1E6EEF2042F}" srcOrd="1" destOrd="0" parTransId="{2ED91302-C867-492B-BD14-78C46C6D2F1E}" sibTransId="{5ED1CC7E-9F93-4EEE-A9ED-D1C89429DA60}"/>
    <dgm:cxn modelId="{EDC17460-0919-437A-9A1F-B9B7AA95E93B}" type="presOf" srcId="{F265452E-9E00-471D-925C-B1E6EEF2042F}" destId="{2C754064-3A5C-4962-B3B0-C16C905BA164}" srcOrd="0" destOrd="0" presId="urn:microsoft.com/office/officeart/2005/8/layout/lProcess1#5"/>
    <dgm:cxn modelId="{E1197591-3116-4945-9067-4AF4E86DC0B0}" type="presOf" srcId="{2B7505DE-9EF5-4850-A4BA-9A7C0B39CB6A}" destId="{995F57E7-9116-4DDF-A9E4-AB7CEEA4A892}" srcOrd="0" destOrd="0" presId="urn:microsoft.com/office/officeart/2005/8/layout/lProcess1#5"/>
    <dgm:cxn modelId="{171AA626-D1C5-4EA2-832B-696A8460673F}" type="presParOf" srcId="{995F57E7-9116-4DDF-A9E4-AB7CEEA4A892}" destId="{D63305F9-8FA9-4A1E-B181-31B45B6339AF}" srcOrd="0" destOrd="0" presId="urn:microsoft.com/office/officeart/2005/8/layout/lProcess1#5"/>
    <dgm:cxn modelId="{4A484FB7-D716-47FB-9EEF-E6B685873C9B}" type="presParOf" srcId="{D63305F9-8FA9-4A1E-B181-31B45B6339AF}" destId="{954675B1-36AA-4F1A-BD6D-C8CD741100A1}" srcOrd="0" destOrd="0" presId="urn:microsoft.com/office/officeart/2005/8/layout/lProcess1#5"/>
    <dgm:cxn modelId="{F45F76FA-93E6-4A02-BF43-7A6B691A1445}" type="presParOf" srcId="{D63305F9-8FA9-4A1E-B181-31B45B6339AF}" destId="{E41417A5-515B-4073-8D89-A7F2EB6DC417}" srcOrd="1" destOrd="0" presId="urn:microsoft.com/office/officeart/2005/8/layout/lProcess1#5"/>
    <dgm:cxn modelId="{669F3B34-A6F0-4E8A-9229-2312F0675953}" type="presParOf" srcId="{D63305F9-8FA9-4A1E-B181-31B45B6339AF}" destId="{9EFDA242-AF47-433C-B0BF-648D60CDCE9A}" srcOrd="2" destOrd="0" presId="urn:microsoft.com/office/officeart/2005/8/layout/lProcess1#5"/>
    <dgm:cxn modelId="{E1824983-2D20-4B29-A015-CDC265D7A166}" type="presParOf" srcId="{D63305F9-8FA9-4A1E-B181-31B45B6339AF}" destId="{FAFEA6D4-EDA7-422B-8F8C-54FA71A5C57D}" srcOrd="3" destOrd="0" presId="urn:microsoft.com/office/officeart/2005/8/layout/lProcess1#5"/>
    <dgm:cxn modelId="{DF5411FF-1664-4E44-AAA1-DDE2ABA39624}" type="presParOf" srcId="{D63305F9-8FA9-4A1E-B181-31B45B6339AF}" destId="{2C754064-3A5C-4962-B3B0-C16C905BA164}" srcOrd="4" destOrd="0" presId="urn:microsoft.com/office/officeart/2005/8/layout/lProcess1#5"/>
    <dgm:cxn modelId="{6A7E2B7B-EF99-43F9-AF0C-74E40B9165F5}" type="presParOf" srcId="{D63305F9-8FA9-4A1E-B181-31B45B6339AF}" destId="{014E79DF-9D3A-44EE-BA96-5CEC2BD59DA7}" srcOrd="5" destOrd="0" presId="urn:microsoft.com/office/officeart/2005/8/layout/lProcess1#5"/>
    <dgm:cxn modelId="{BBD93790-A418-4658-B87B-456F9AE281D1}" type="presParOf" srcId="{D63305F9-8FA9-4A1E-B181-31B45B6339AF}" destId="{36EC158C-3FF3-4C11-BA64-52190F4B8D11}" srcOrd="6" destOrd="0" presId="urn:microsoft.com/office/officeart/2005/8/layout/lProcess1#5"/>
    <dgm:cxn modelId="{EFA11A93-9D59-43D6-80CF-5ACA996487A2}" type="presParOf" srcId="{D63305F9-8FA9-4A1E-B181-31B45B6339AF}" destId="{63EE6072-4CF1-4D0D-92F6-C4D290142A59}" srcOrd="7" destOrd="0" presId="urn:microsoft.com/office/officeart/2005/8/layout/lProcess1#5"/>
    <dgm:cxn modelId="{03584B07-FC1F-448A-9C2D-5A7139E3D7FA}" type="presParOf" srcId="{D63305F9-8FA9-4A1E-B181-31B45B6339AF}" destId="{5D3CF195-BFD0-4448-AC75-7AB33482FAED}" srcOrd="8" destOrd="0" presId="urn:microsoft.com/office/officeart/2005/8/layout/lProcess1#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7505DE-9EF5-4850-A4BA-9A7C0B39CB6A}" type="doc">
      <dgm:prSet loTypeId="urn:microsoft.com/office/officeart/2005/8/layout/lProcess1#6" loCatId="process" qsTypeId="urn:microsoft.com/office/officeart/2005/8/quickstyle/simple1#6" qsCatId="simple" csTypeId="urn:microsoft.com/office/officeart/2005/8/colors/accent1_2#6" csCatId="accent1" phldr="1"/>
      <dgm:spPr/>
    </dgm:pt>
    <dgm:pt modelId="{DA8EF4EB-CCD4-4CD1-B269-84FA68CFA698}">
      <dgm:prSet phldrT="[文本]"/>
      <dgm:spPr/>
      <dgm:t>
        <a:bodyPr/>
        <a:lstStyle/>
        <a:p>
          <a:r>
            <a:rPr lang="zh-CN" altLang="en-US" dirty="0"/>
            <a:t>操作前</a:t>
          </a:r>
        </a:p>
      </dgm:t>
    </dgm:pt>
    <dgm:pt modelId="{1AE364AB-6DB5-480C-B665-8637264C783F}" cxnId="{4374AB88-BE08-4D49-B13F-7EFCD982664B}" type="parTrans">
      <dgm:prSet/>
      <dgm:spPr/>
      <dgm:t>
        <a:bodyPr/>
        <a:lstStyle/>
        <a:p>
          <a:endParaRPr lang="zh-CN" altLang="en-US"/>
        </a:p>
      </dgm:t>
    </dgm:pt>
    <dgm:pt modelId="{D5900F0E-FDC9-4E0C-9805-8FB74802AE94}" cxnId="{4374AB88-BE08-4D49-B13F-7EFCD982664B}" type="sibTrans">
      <dgm:prSet/>
      <dgm:spPr/>
      <dgm:t>
        <a:bodyPr/>
        <a:lstStyle/>
        <a:p>
          <a:endParaRPr lang="zh-CN" altLang="en-US"/>
        </a:p>
      </dgm:t>
    </dgm:pt>
    <dgm:pt modelId="{AC477485-E7AF-450B-B438-6648E8C26A49}">
      <dgm:prSet custT="1"/>
      <dgm:spPr/>
      <dgm:t>
        <a:bodyPr/>
        <a:lstStyle/>
        <a:p>
          <a:r>
            <a:rPr lang="zh-CN" altLang="en-US" sz="2600" dirty="0"/>
            <a:t>护士准备</a:t>
          </a:r>
        </a:p>
      </dgm:t>
    </dgm:pt>
    <dgm:pt modelId="{B016C8CE-3591-430A-9B7E-C76C6B9EF9C0}" cxnId="{A44F8A9D-410A-4F92-969C-E4A22AAE4450}" type="parTrans">
      <dgm:prSet/>
      <dgm:spPr/>
      <dgm:t>
        <a:bodyPr/>
        <a:lstStyle/>
        <a:p>
          <a:endParaRPr lang="zh-CN" altLang="en-US"/>
        </a:p>
      </dgm:t>
    </dgm:pt>
    <dgm:pt modelId="{32F41535-237D-499B-A1C5-35CD64478435}" cxnId="{A44F8A9D-410A-4F92-969C-E4A22AAE4450}" type="sibTrans">
      <dgm:prSet/>
      <dgm:spPr/>
      <dgm:t>
        <a:bodyPr/>
        <a:lstStyle/>
        <a:p>
          <a:endParaRPr lang="zh-CN" altLang="en-US"/>
        </a:p>
      </dgm:t>
    </dgm:pt>
    <dgm:pt modelId="{F265452E-9E00-471D-925C-B1E6EEF2042F}">
      <dgm:prSet/>
      <dgm:spPr/>
      <dgm:t>
        <a:bodyPr/>
        <a:lstStyle/>
        <a:p>
          <a:r>
            <a:rPr lang="zh-CN" altLang="en-US" dirty="0"/>
            <a:t>环境准备</a:t>
          </a:r>
        </a:p>
      </dgm:t>
    </dgm:pt>
    <dgm:pt modelId="{5ED1CC7E-9F93-4EEE-A9ED-D1C89429DA60}" cxnId="{06746FB8-EB4E-42E5-8C1F-2CBF7E830EAB}" type="sibTrans">
      <dgm:prSet/>
      <dgm:spPr/>
      <dgm:t>
        <a:bodyPr/>
        <a:lstStyle/>
        <a:p>
          <a:endParaRPr lang="zh-CN" altLang="en-US"/>
        </a:p>
      </dgm:t>
    </dgm:pt>
    <dgm:pt modelId="{2ED91302-C867-492B-BD14-78C46C6D2F1E}" cxnId="{06746FB8-EB4E-42E5-8C1F-2CBF7E830EAB}" type="parTrans">
      <dgm:prSet/>
      <dgm:spPr/>
      <dgm:t>
        <a:bodyPr/>
        <a:lstStyle/>
        <a:p>
          <a:endParaRPr lang="zh-CN" altLang="en-US"/>
        </a:p>
      </dgm:t>
    </dgm:pt>
    <dgm:pt modelId="{CD78F6AB-9010-4D23-9B8C-B95C53B95902}">
      <dgm:prSet/>
      <dgm:spPr/>
      <dgm:t>
        <a:bodyPr/>
        <a:lstStyle/>
        <a:p>
          <a:r>
            <a:rPr lang="zh-CN" altLang="en-US" dirty="0"/>
            <a:t>患者准备</a:t>
          </a:r>
        </a:p>
      </dgm:t>
    </dgm:pt>
    <dgm:pt modelId="{6C23834C-376F-455D-87B2-15A17AAB339F}" cxnId="{72A68C3D-6A82-475F-8DCA-9DA7D62A8715}" type="sibTrans">
      <dgm:prSet/>
      <dgm:spPr/>
      <dgm:t>
        <a:bodyPr/>
        <a:lstStyle/>
        <a:p>
          <a:endParaRPr lang="zh-CN" altLang="en-US"/>
        </a:p>
      </dgm:t>
    </dgm:pt>
    <dgm:pt modelId="{F2B3F802-081D-410D-8313-DD275A79A63F}" cxnId="{72A68C3D-6A82-475F-8DCA-9DA7D62A8715}" type="parTrans">
      <dgm:prSet/>
      <dgm:spPr/>
      <dgm:t>
        <a:bodyPr/>
        <a:lstStyle/>
        <a:p>
          <a:endParaRPr lang="zh-CN" altLang="en-US"/>
        </a:p>
      </dgm:t>
    </dgm:pt>
    <dgm:pt modelId="{E5577854-8451-4C4E-8DB7-4A74745E37BF}">
      <dgm:prSet/>
      <dgm:spPr/>
      <dgm:t>
        <a:bodyPr/>
        <a:lstStyle/>
        <a:p>
          <a:r>
            <a:rPr lang="zh-CN" altLang="en-US" dirty="0">
              <a:solidFill>
                <a:srgbClr val="FF0000"/>
              </a:solidFill>
            </a:rPr>
            <a:t>物品准备</a:t>
          </a:r>
        </a:p>
      </dgm:t>
    </dgm:pt>
    <dgm:pt modelId="{86D019C0-C4A6-4C7C-A0DC-FE456E924267}" cxnId="{44DF6723-961E-439F-BE35-D5013A32F5CD}" type="parTrans">
      <dgm:prSet/>
      <dgm:spPr/>
      <dgm:t>
        <a:bodyPr/>
        <a:lstStyle/>
        <a:p>
          <a:endParaRPr lang="zh-CN" altLang="en-US"/>
        </a:p>
      </dgm:t>
    </dgm:pt>
    <dgm:pt modelId="{8E462638-ECD1-4104-8CEE-B1AE5CB95E59}" cxnId="{44DF6723-961E-439F-BE35-D5013A32F5CD}" type="sibTrans">
      <dgm:prSet/>
      <dgm:spPr/>
      <dgm:t>
        <a:bodyPr/>
        <a:lstStyle/>
        <a:p>
          <a:endParaRPr lang="zh-CN" altLang="en-US"/>
        </a:p>
      </dgm:t>
    </dgm:pt>
    <dgm:pt modelId="{995F57E7-9116-4DDF-A9E4-AB7CEEA4A892}" type="pres">
      <dgm:prSet presAssocID="{2B7505DE-9EF5-4850-A4BA-9A7C0B39CB6A}" presName="Name0" presStyleCnt="0">
        <dgm:presLayoutVars>
          <dgm:dir/>
          <dgm:animLvl val="lvl"/>
          <dgm:resizeHandles val="exact"/>
        </dgm:presLayoutVars>
      </dgm:prSet>
      <dgm:spPr/>
    </dgm:pt>
    <dgm:pt modelId="{D63305F9-8FA9-4A1E-B181-31B45B6339AF}" type="pres">
      <dgm:prSet presAssocID="{DA8EF4EB-CCD4-4CD1-B269-84FA68CFA698}" presName="vertFlow" presStyleCnt="0"/>
      <dgm:spPr/>
    </dgm:pt>
    <dgm:pt modelId="{954675B1-36AA-4F1A-BD6D-C8CD741100A1}" type="pres">
      <dgm:prSet presAssocID="{DA8EF4EB-CCD4-4CD1-B269-84FA68CFA698}" presName="header" presStyleLbl="node1" presStyleIdx="0" presStyleCnt="1"/>
      <dgm:spPr/>
      <dgm:t>
        <a:bodyPr/>
        <a:lstStyle/>
        <a:p>
          <a:endParaRPr lang="zh-CN" altLang="en-US"/>
        </a:p>
      </dgm:t>
    </dgm:pt>
    <dgm:pt modelId="{E41417A5-515B-4073-8D89-A7F2EB6DC417}" type="pres">
      <dgm:prSet presAssocID="{B016C8CE-3591-430A-9B7E-C76C6B9EF9C0}" presName="parTrans" presStyleLbl="sibTrans2D1" presStyleIdx="0" presStyleCnt="4"/>
      <dgm:spPr/>
      <dgm:t>
        <a:bodyPr/>
        <a:lstStyle/>
        <a:p>
          <a:endParaRPr lang="zh-CN" altLang="en-US"/>
        </a:p>
      </dgm:t>
    </dgm:pt>
    <dgm:pt modelId="{9EFDA242-AF47-433C-B0BF-648D60CDCE9A}" type="pres">
      <dgm:prSet presAssocID="{AC477485-E7AF-450B-B438-6648E8C26A49}" presName="child" presStyleLbl="alignAccFollowNode1" presStyleIdx="0" presStyleCnt="4" custLinFactY="2655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FEA6D4-EDA7-422B-8F8C-54FA71A5C57D}" type="pres">
      <dgm:prSet presAssocID="{32F41535-237D-499B-A1C5-35CD64478435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2C754064-3A5C-4962-B3B0-C16C905BA164}" type="pres">
      <dgm:prSet presAssocID="{F265452E-9E00-471D-925C-B1E6EEF2042F}" presName="child" presStyleLbl="alignAccFollowNode1" presStyleIdx="1" presStyleCnt="4" custLinFactY="51711" custLinFactNeighborX="-5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4E79DF-9D3A-44EE-BA96-5CEC2BD59DA7}" type="pres">
      <dgm:prSet presAssocID="{5ED1CC7E-9F93-4EEE-A9ED-D1C89429DA60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36EC158C-3FF3-4C11-BA64-52190F4B8D11}" type="pres">
      <dgm:prSet presAssocID="{CD78F6AB-9010-4D23-9B8C-B95C53B95902}" presName="child" presStyleLbl="alignAccFollowNode1" presStyleIdx="2" presStyleCnt="4" custLinFactY="73554" custLinFactNeighborX="-5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EE6072-4CF1-4D0D-92F6-C4D290142A59}" type="pres">
      <dgm:prSet presAssocID="{6C23834C-376F-455D-87B2-15A17AAB339F}" presName="sibTrans" presStyleLbl="sibTrans2D1" presStyleIdx="3" presStyleCnt="4"/>
      <dgm:spPr/>
      <dgm:t>
        <a:bodyPr/>
        <a:lstStyle/>
        <a:p>
          <a:endParaRPr lang="zh-CN" altLang="en-US"/>
        </a:p>
      </dgm:t>
    </dgm:pt>
    <dgm:pt modelId="{5D3CF195-BFD0-4448-AC75-7AB33482FAED}" type="pres">
      <dgm:prSet presAssocID="{E5577854-8451-4C4E-8DB7-4A74745E37BF}" presName="child" presStyleLbl="alignAccFollowNode1" presStyleIdx="3" presStyleCnt="4" custLinFactY="97954" custLinFactNeighborX="-5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2A68C3D-6A82-475F-8DCA-9DA7D62A8715}" srcId="{DA8EF4EB-CCD4-4CD1-B269-84FA68CFA698}" destId="{CD78F6AB-9010-4D23-9B8C-B95C53B95902}" srcOrd="2" destOrd="0" parTransId="{F2B3F802-081D-410D-8313-DD275A79A63F}" sibTransId="{6C23834C-376F-455D-87B2-15A17AAB339F}"/>
    <dgm:cxn modelId="{30EC6BBD-0527-4526-A331-88886E9BF5A1}" type="presOf" srcId="{AC477485-E7AF-450B-B438-6648E8C26A49}" destId="{9EFDA242-AF47-433C-B0BF-648D60CDCE9A}" srcOrd="0" destOrd="0" presId="urn:microsoft.com/office/officeart/2005/8/layout/lProcess1#6"/>
    <dgm:cxn modelId="{2D199984-59A7-44AA-A312-BF300D79252D}" type="presOf" srcId="{5ED1CC7E-9F93-4EEE-A9ED-D1C89429DA60}" destId="{014E79DF-9D3A-44EE-BA96-5CEC2BD59DA7}" srcOrd="0" destOrd="0" presId="urn:microsoft.com/office/officeart/2005/8/layout/lProcess1#6"/>
    <dgm:cxn modelId="{4374AB88-BE08-4D49-B13F-7EFCD982664B}" srcId="{2B7505DE-9EF5-4850-A4BA-9A7C0B39CB6A}" destId="{DA8EF4EB-CCD4-4CD1-B269-84FA68CFA698}" srcOrd="0" destOrd="0" parTransId="{1AE364AB-6DB5-480C-B665-8637264C783F}" sibTransId="{D5900F0E-FDC9-4E0C-9805-8FB74802AE94}"/>
    <dgm:cxn modelId="{A44F8A9D-410A-4F92-969C-E4A22AAE4450}" srcId="{DA8EF4EB-CCD4-4CD1-B269-84FA68CFA698}" destId="{AC477485-E7AF-450B-B438-6648E8C26A49}" srcOrd="0" destOrd="0" parTransId="{B016C8CE-3591-430A-9B7E-C76C6B9EF9C0}" sibTransId="{32F41535-237D-499B-A1C5-35CD64478435}"/>
    <dgm:cxn modelId="{C1EC09F9-DAA5-4A0D-B99D-CD8363732EEE}" type="presOf" srcId="{B016C8CE-3591-430A-9B7E-C76C6B9EF9C0}" destId="{E41417A5-515B-4073-8D89-A7F2EB6DC417}" srcOrd="0" destOrd="0" presId="urn:microsoft.com/office/officeart/2005/8/layout/lProcess1#6"/>
    <dgm:cxn modelId="{44DF6723-961E-439F-BE35-D5013A32F5CD}" srcId="{DA8EF4EB-CCD4-4CD1-B269-84FA68CFA698}" destId="{E5577854-8451-4C4E-8DB7-4A74745E37BF}" srcOrd="3" destOrd="0" parTransId="{86D019C0-C4A6-4C7C-A0DC-FE456E924267}" sibTransId="{8E462638-ECD1-4104-8CEE-B1AE5CB95E59}"/>
    <dgm:cxn modelId="{A11653E9-9F3F-4AEA-9A12-A719002743CE}" type="presOf" srcId="{DA8EF4EB-CCD4-4CD1-B269-84FA68CFA698}" destId="{954675B1-36AA-4F1A-BD6D-C8CD741100A1}" srcOrd="0" destOrd="0" presId="urn:microsoft.com/office/officeart/2005/8/layout/lProcess1#6"/>
    <dgm:cxn modelId="{1620A09C-AA18-4E83-BB31-81365AC439A1}" type="presOf" srcId="{32F41535-237D-499B-A1C5-35CD64478435}" destId="{FAFEA6D4-EDA7-422B-8F8C-54FA71A5C57D}" srcOrd="0" destOrd="0" presId="urn:microsoft.com/office/officeart/2005/8/layout/lProcess1#6"/>
    <dgm:cxn modelId="{4D8E9FDB-CD70-4BAF-AF15-DB1752F2794D}" type="presOf" srcId="{E5577854-8451-4C4E-8DB7-4A74745E37BF}" destId="{5D3CF195-BFD0-4448-AC75-7AB33482FAED}" srcOrd="0" destOrd="0" presId="urn:microsoft.com/office/officeart/2005/8/layout/lProcess1#6"/>
    <dgm:cxn modelId="{870488F3-B26F-4CF2-9894-B257FBE5DC8E}" type="presOf" srcId="{CD78F6AB-9010-4D23-9B8C-B95C53B95902}" destId="{36EC158C-3FF3-4C11-BA64-52190F4B8D11}" srcOrd="0" destOrd="0" presId="urn:microsoft.com/office/officeart/2005/8/layout/lProcess1#6"/>
    <dgm:cxn modelId="{D5B788F3-8685-4994-823B-51BBB26CC548}" type="presOf" srcId="{6C23834C-376F-455D-87B2-15A17AAB339F}" destId="{63EE6072-4CF1-4D0D-92F6-C4D290142A59}" srcOrd="0" destOrd="0" presId="urn:microsoft.com/office/officeart/2005/8/layout/lProcess1#6"/>
    <dgm:cxn modelId="{06746FB8-EB4E-42E5-8C1F-2CBF7E830EAB}" srcId="{DA8EF4EB-CCD4-4CD1-B269-84FA68CFA698}" destId="{F265452E-9E00-471D-925C-B1E6EEF2042F}" srcOrd="1" destOrd="0" parTransId="{2ED91302-C867-492B-BD14-78C46C6D2F1E}" sibTransId="{5ED1CC7E-9F93-4EEE-A9ED-D1C89429DA60}"/>
    <dgm:cxn modelId="{EDC17460-0919-437A-9A1F-B9B7AA95E93B}" type="presOf" srcId="{F265452E-9E00-471D-925C-B1E6EEF2042F}" destId="{2C754064-3A5C-4962-B3B0-C16C905BA164}" srcOrd="0" destOrd="0" presId="urn:microsoft.com/office/officeart/2005/8/layout/lProcess1#6"/>
    <dgm:cxn modelId="{E1197591-3116-4945-9067-4AF4E86DC0B0}" type="presOf" srcId="{2B7505DE-9EF5-4850-A4BA-9A7C0B39CB6A}" destId="{995F57E7-9116-4DDF-A9E4-AB7CEEA4A892}" srcOrd="0" destOrd="0" presId="urn:microsoft.com/office/officeart/2005/8/layout/lProcess1#6"/>
    <dgm:cxn modelId="{171AA626-D1C5-4EA2-832B-696A8460673F}" type="presParOf" srcId="{995F57E7-9116-4DDF-A9E4-AB7CEEA4A892}" destId="{D63305F9-8FA9-4A1E-B181-31B45B6339AF}" srcOrd="0" destOrd="0" presId="urn:microsoft.com/office/officeart/2005/8/layout/lProcess1#6"/>
    <dgm:cxn modelId="{4A484FB7-D716-47FB-9EEF-E6B685873C9B}" type="presParOf" srcId="{D63305F9-8FA9-4A1E-B181-31B45B6339AF}" destId="{954675B1-36AA-4F1A-BD6D-C8CD741100A1}" srcOrd="0" destOrd="0" presId="urn:microsoft.com/office/officeart/2005/8/layout/lProcess1#6"/>
    <dgm:cxn modelId="{F45F76FA-93E6-4A02-BF43-7A6B691A1445}" type="presParOf" srcId="{D63305F9-8FA9-4A1E-B181-31B45B6339AF}" destId="{E41417A5-515B-4073-8D89-A7F2EB6DC417}" srcOrd="1" destOrd="0" presId="urn:microsoft.com/office/officeart/2005/8/layout/lProcess1#6"/>
    <dgm:cxn modelId="{669F3B34-A6F0-4E8A-9229-2312F0675953}" type="presParOf" srcId="{D63305F9-8FA9-4A1E-B181-31B45B6339AF}" destId="{9EFDA242-AF47-433C-B0BF-648D60CDCE9A}" srcOrd="2" destOrd="0" presId="urn:microsoft.com/office/officeart/2005/8/layout/lProcess1#6"/>
    <dgm:cxn modelId="{E1824983-2D20-4B29-A015-CDC265D7A166}" type="presParOf" srcId="{D63305F9-8FA9-4A1E-B181-31B45B6339AF}" destId="{FAFEA6D4-EDA7-422B-8F8C-54FA71A5C57D}" srcOrd="3" destOrd="0" presId="urn:microsoft.com/office/officeart/2005/8/layout/lProcess1#6"/>
    <dgm:cxn modelId="{DF5411FF-1664-4E44-AAA1-DDE2ABA39624}" type="presParOf" srcId="{D63305F9-8FA9-4A1E-B181-31B45B6339AF}" destId="{2C754064-3A5C-4962-B3B0-C16C905BA164}" srcOrd="4" destOrd="0" presId="urn:microsoft.com/office/officeart/2005/8/layout/lProcess1#6"/>
    <dgm:cxn modelId="{6A7E2B7B-EF99-43F9-AF0C-74E40B9165F5}" type="presParOf" srcId="{D63305F9-8FA9-4A1E-B181-31B45B6339AF}" destId="{014E79DF-9D3A-44EE-BA96-5CEC2BD59DA7}" srcOrd="5" destOrd="0" presId="urn:microsoft.com/office/officeart/2005/8/layout/lProcess1#6"/>
    <dgm:cxn modelId="{BBD93790-A418-4658-B87B-456F9AE281D1}" type="presParOf" srcId="{D63305F9-8FA9-4A1E-B181-31B45B6339AF}" destId="{36EC158C-3FF3-4C11-BA64-52190F4B8D11}" srcOrd="6" destOrd="0" presId="urn:microsoft.com/office/officeart/2005/8/layout/lProcess1#6"/>
    <dgm:cxn modelId="{EFA11A93-9D59-43D6-80CF-5ACA996487A2}" type="presParOf" srcId="{D63305F9-8FA9-4A1E-B181-31B45B6339AF}" destId="{63EE6072-4CF1-4D0D-92F6-C4D290142A59}" srcOrd="7" destOrd="0" presId="urn:microsoft.com/office/officeart/2005/8/layout/lProcess1#6"/>
    <dgm:cxn modelId="{03584B07-FC1F-448A-9C2D-5A7139E3D7FA}" type="presParOf" srcId="{D63305F9-8FA9-4A1E-B181-31B45B6339AF}" destId="{5D3CF195-BFD0-4448-AC75-7AB33482FAED}" srcOrd="8" destOrd="0" presId="urn:microsoft.com/office/officeart/2005/8/layout/lProcess1#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7505DE-9EF5-4850-A4BA-9A7C0B39CB6A}" type="doc">
      <dgm:prSet loTypeId="urn:microsoft.com/office/officeart/2005/8/layout/lProcess1#7" loCatId="process" qsTypeId="urn:microsoft.com/office/officeart/2005/8/quickstyle/simple1#7" qsCatId="simple" csTypeId="urn:microsoft.com/office/officeart/2005/8/colors/accent1_2#7" csCatId="accent1" phldr="1"/>
      <dgm:spPr/>
    </dgm:pt>
    <dgm:pt modelId="{DA8EF4EB-CCD4-4CD1-B269-84FA68CFA698}">
      <dgm:prSet phldrT="[文本]"/>
      <dgm:spPr/>
      <dgm:t>
        <a:bodyPr/>
        <a:lstStyle/>
        <a:p>
          <a:r>
            <a:rPr lang="zh-CN" altLang="en-US" dirty="0"/>
            <a:t>操作前</a:t>
          </a:r>
        </a:p>
      </dgm:t>
    </dgm:pt>
    <dgm:pt modelId="{1AE364AB-6DB5-480C-B665-8637264C783F}" cxnId="{4374AB88-BE08-4D49-B13F-7EFCD982664B}" type="parTrans">
      <dgm:prSet/>
      <dgm:spPr/>
      <dgm:t>
        <a:bodyPr/>
        <a:lstStyle/>
        <a:p>
          <a:endParaRPr lang="zh-CN" altLang="en-US"/>
        </a:p>
      </dgm:t>
    </dgm:pt>
    <dgm:pt modelId="{D5900F0E-FDC9-4E0C-9805-8FB74802AE94}" cxnId="{4374AB88-BE08-4D49-B13F-7EFCD982664B}" type="sibTrans">
      <dgm:prSet/>
      <dgm:spPr/>
      <dgm:t>
        <a:bodyPr/>
        <a:lstStyle/>
        <a:p>
          <a:endParaRPr lang="zh-CN" altLang="en-US"/>
        </a:p>
      </dgm:t>
    </dgm:pt>
    <dgm:pt modelId="{AC477485-E7AF-450B-B438-6648E8C26A49}">
      <dgm:prSet custT="1"/>
      <dgm:spPr/>
      <dgm:t>
        <a:bodyPr/>
        <a:lstStyle/>
        <a:p>
          <a:r>
            <a:rPr lang="zh-CN" altLang="en-US" sz="2600" dirty="0"/>
            <a:t>护士准备</a:t>
          </a:r>
        </a:p>
      </dgm:t>
    </dgm:pt>
    <dgm:pt modelId="{B016C8CE-3591-430A-9B7E-C76C6B9EF9C0}" cxnId="{A44F8A9D-410A-4F92-969C-E4A22AAE4450}" type="parTrans">
      <dgm:prSet/>
      <dgm:spPr/>
      <dgm:t>
        <a:bodyPr/>
        <a:lstStyle/>
        <a:p>
          <a:endParaRPr lang="zh-CN" altLang="en-US"/>
        </a:p>
      </dgm:t>
    </dgm:pt>
    <dgm:pt modelId="{32F41535-237D-499B-A1C5-35CD64478435}" cxnId="{A44F8A9D-410A-4F92-969C-E4A22AAE4450}" type="sibTrans">
      <dgm:prSet/>
      <dgm:spPr/>
      <dgm:t>
        <a:bodyPr/>
        <a:lstStyle/>
        <a:p>
          <a:endParaRPr lang="zh-CN" altLang="en-US"/>
        </a:p>
      </dgm:t>
    </dgm:pt>
    <dgm:pt modelId="{F265452E-9E00-471D-925C-B1E6EEF2042F}">
      <dgm:prSet/>
      <dgm:spPr/>
      <dgm:t>
        <a:bodyPr/>
        <a:lstStyle/>
        <a:p>
          <a:r>
            <a:rPr lang="zh-CN" altLang="en-US" dirty="0"/>
            <a:t>环境准备</a:t>
          </a:r>
        </a:p>
      </dgm:t>
    </dgm:pt>
    <dgm:pt modelId="{5ED1CC7E-9F93-4EEE-A9ED-D1C89429DA60}" cxnId="{06746FB8-EB4E-42E5-8C1F-2CBF7E830EAB}" type="sibTrans">
      <dgm:prSet/>
      <dgm:spPr/>
      <dgm:t>
        <a:bodyPr/>
        <a:lstStyle/>
        <a:p>
          <a:endParaRPr lang="zh-CN" altLang="en-US"/>
        </a:p>
      </dgm:t>
    </dgm:pt>
    <dgm:pt modelId="{2ED91302-C867-492B-BD14-78C46C6D2F1E}" cxnId="{06746FB8-EB4E-42E5-8C1F-2CBF7E830EAB}" type="parTrans">
      <dgm:prSet/>
      <dgm:spPr/>
      <dgm:t>
        <a:bodyPr/>
        <a:lstStyle/>
        <a:p>
          <a:endParaRPr lang="zh-CN" altLang="en-US"/>
        </a:p>
      </dgm:t>
    </dgm:pt>
    <dgm:pt modelId="{CD78F6AB-9010-4D23-9B8C-B95C53B95902}">
      <dgm:prSet/>
      <dgm:spPr/>
      <dgm:t>
        <a:bodyPr/>
        <a:lstStyle/>
        <a:p>
          <a:r>
            <a:rPr lang="zh-CN" altLang="en-US" dirty="0"/>
            <a:t>患者准备</a:t>
          </a:r>
        </a:p>
      </dgm:t>
    </dgm:pt>
    <dgm:pt modelId="{6C23834C-376F-455D-87B2-15A17AAB339F}" cxnId="{72A68C3D-6A82-475F-8DCA-9DA7D62A8715}" type="sibTrans">
      <dgm:prSet/>
      <dgm:spPr/>
      <dgm:t>
        <a:bodyPr/>
        <a:lstStyle/>
        <a:p>
          <a:endParaRPr lang="zh-CN" altLang="en-US"/>
        </a:p>
      </dgm:t>
    </dgm:pt>
    <dgm:pt modelId="{F2B3F802-081D-410D-8313-DD275A79A63F}" cxnId="{72A68C3D-6A82-475F-8DCA-9DA7D62A8715}" type="parTrans">
      <dgm:prSet/>
      <dgm:spPr/>
      <dgm:t>
        <a:bodyPr/>
        <a:lstStyle/>
        <a:p>
          <a:endParaRPr lang="zh-CN" altLang="en-US"/>
        </a:p>
      </dgm:t>
    </dgm:pt>
    <dgm:pt modelId="{E5577854-8451-4C4E-8DB7-4A74745E37BF}">
      <dgm:prSet/>
      <dgm:spPr/>
      <dgm:t>
        <a:bodyPr/>
        <a:lstStyle/>
        <a:p>
          <a:r>
            <a:rPr lang="zh-CN" altLang="en-US" dirty="0">
              <a:solidFill>
                <a:srgbClr val="FF0000"/>
              </a:solidFill>
            </a:rPr>
            <a:t>物品准备</a:t>
          </a:r>
        </a:p>
      </dgm:t>
    </dgm:pt>
    <dgm:pt modelId="{86D019C0-C4A6-4C7C-A0DC-FE456E924267}" cxnId="{44DF6723-961E-439F-BE35-D5013A32F5CD}" type="parTrans">
      <dgm:prSet/>
      <dgm:spPr/>
      <dgm:t>
        <a:bodyPr/>
        <a:lstStyle/>
        <a:p>
          <a:endParaRPr lang="zh-CN" altLang="en-US"/>
        </a:p>
      </dgm:t>
    </dgm:pt>
    <dgm:pt modelId="{8E462638-ECD1-4104-8CEE-B1AE5CB95E59}" cxnId="{44DF6723-961E-439F-BE35-D5013A32F5CD}" type="sibTrans">
      <dgm:prSet/>
      <dgm:spPr/>
      <dgm:t>
        <a:bodyPr/>
        <a:lstStyle/>
        <a:p>
          <a:endParaRPr lang="zh-CN" altLang="en-US"/>
        </a:p>
      </dgm:t>
    </dgm:pt>
    <dgm:pt modelId="{995F57E7-9116-4DDF-A9E4-AB7CEEA4A892}" type="pres">
      <dgm:prSet presAssocID="{2B7505DE-9EF5-4850-A4BA-9A7C0B39CB6A}" presName="Name0" presStyleCnt="0">
        <dgm:presLayoutVars>
          <dgm:dir/>
          <dgm:animLvl val="lvl"/>
          <dgm:resizeHandles val="exact"/>
        </dgm:presLayoutVars>
      </dgm:prSet>
      <dgm:spPr/>
    </dgm:pt>
    <dgm:pt modelId="{D63305F9-8FA9-4A1E-B181-31B45B6339AF}" type="pres">
      <dgm:prSet presAssocID="{DA8EF4EB-CCD4-4CD1-B269-84FA68CFA698}" presName="vertFlow" presStyleCnt="0"/>
      <dgm:spPr/>
    </dgm:pt>
    <dgm:pt modelId="{954675B1-36AA-4F1A-BD6D-C8CD741100A1}" type="pres">
      <dgm:prSet presAssocID="{DA8EF4EB-CCD4-4CD1-B269-84FA68CFA698}" presName="header" presStyleLbl="node1" presStyleIdx="0" presStyleCnt="1"/>
      <dgm:spPr/>
      <dgm:t>
        <a:bodyPr/>
        <a:lstStyle/>
        <a:p>
          <a:endParaRPr lang="zh-CN" altLang="en-US"/>
        </a:p>
      </dgm:t>
    </dgm:pt>
    <dgm:pt modelId="{E41417A5-515B-4073-8D89-A7F2EB6DC417}" type="pres">
      <dgm:prSet presAssocID="{B016C8CE-3591-430A-9B7E-C76C6B9EF9C0}" presName="parTrans" presStyleLbl="sibTrans2D1" presStyleIdx="0" presStyleCnt="4"/>
      <dgm:spPr/>
      <dgm:t>
        <a:bodyPr/>
        <a:lstStyle/>
        <a:p>
          <a:endParaRPr lang="zh-CN" altLang="en-US"/>
        </a:p>
      </dgm:t>
    </dgm:pt>
    <dgm:pt modelId="{9EFDA242-AF47-433C-B0BF-648D60CDCE9A}" type="pres">
      <dgm:prSet presAssocID="{AC477485-E7AF-450B-B438-6648E8C26A49}" presName="child" presStyleLbl="alignAccFollowNode1" presStyleIdx="0" presStyleCnt="4" custLinFactY="2655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FEA6D4-EDA7-422B-8F8C-54FA71A5C57D}" type="pres">
      <dgm:prSet presAssocID="{32F41535-237D-499B-A1C5-35CD64478435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2C754064-3A5C-4962-B3B0-C16C905BA164}" type="pres">
      <dgm:prSet presAssocID="{F265452E-9E00-471D-925C-B1E6EEF2042F}" presName="child" presStyleLbl="alignAccFollowNode1" presStyleIdx="1" presStyleCnt="4" custLinFactY="51711" custLinFactNeighborX="-5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4E79DF-9D3A-44EE-BA96-5CEC2BD59DA7}" type="pres">
      <dgm:prSet presAssocID="{5ED1CC7E-9F93-4EEE-A9ED-D1C89429DA60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36EC158C-3FF3-4C11-BA64-52190F4B8D11}" type="pres">
      <dgm:prSet presAssocID="{CD78F6AB-9010-4D23-9B8C-B95C53B95902}" presName="child" presStyleLbl="alignAccFollowNode1" presStyleIdx="2" presStyleCnt="4" custLinFactY="73554" custLinFactNeighborX="-5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EE6072-4CF1-4D0D-92F6-C4D290142A59}" type="pres">
      <dgm:prSet presAssocID="{6C23834C-376F-455D-87B2-15A17AAB339F}" presName="sibTrans" presStyleLbl="sibTrans2D1" presStyleIdx="3" presStyleCnt="4"/>
      <dgm:spPr/>
      <dgm:t>
        <a:bodyPr/>
        <a:lstStyle/>
        <a:p>
          <a:endParaRPr lang="zh-CN" altLang="en-US"/>
        </a:p>
      </dgm:t>
    </dgm:pt>
    <dgm:pt modelId="{5D3CF195-BFD0-4448-AC75-7AB33482FAED}" type="pres">
      <dgm:prSet presAssocID="{E5577854-8451-4C4E-8DB7-4A74745E37BF}" presName="child" presStyleLbl="alignAccFollowNode1" presStyleIdx="3" presStyleCnt="4" custLinFactY="97954" custLinFactNeighborX="-5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2A68C3D-6A82-475F-8DCA-9DA7D62A8715}" srcId="{DA8EF4EB-CCD4-4CD1-B269-84FA68CFA698}" destId="{CD78F6AB-9010-4D23-9B8C-B95C53B95902}" srcOrd="2" destOrd="0" parTransId="{F2B3F802-081D-410D-8313-DD275A79A63F}" sibTransId="{6C23834C-376F-455D-87B2-15A17AAB339F}"/>
    <dgm:cxn modelId="{30EC6BBD-0527-4526-A331-88886E9BF5A1}" type="presOf" srcId="{AC477485-E7AF-450B-B438-6648E8C26A49}" destId="{9EFDA242-AF47-433C-B0BF-648D60CDCE9A}" srcOrd="0" destOrd="0" presId="urn:microsoft.com/office/officeart/2005/8/layout/lProcess1#7"/>
    <dgm:cxn modelId="{2D199984-59A7-44AA-A312-BF300D79252D}" type="presOf" srcId="{5ED1CC7E-9F93-4EEE-A9ED-D1C89429DA60}" destId="{014E79DF-9D3A-44EE-BA96-5CEC2BD59DA7}" srcOrd="0" destOrd="0" presId="urn:microsoft.com/office/officeart/2005/8/layout/lProcess1#7"/>
    <dgm:cxn modelId="{4374AB88-BE08-4D49-B13F-7EFCD982664B}" srcId="{2B7505DE-9EF5-4850-A4BA-9A7C0B39CB6A}" destId="{DA8EF4EB-CCD4-4CD1-B269-84FA68CFA698}" srcOrd="0" destOrd="0" parTransId="{1AE364AB-6DB5-480C-B665-8637264C783F}" sibTransId="{D5900F0E-FDC9-4E0C-9805-8FB74802AE94}"/>
    <dgm:cxn modelId="{A44F8A9D-410A-4F92-969C-E4A22AAE4450}" srcId="{DA8EF4EB-CCD4-4CD1-B269-84FA68CFA698}" destId="{AC477485-E7AF-450B-B438-6648E8C26A49}" srcOrd="0" destOrd="0" parTransId="{B016C8CE-3591-430A-9B7E-C76C6B9EF9C0}" sibTransId="{32F41535-237D-499B-A1C5-35CD64478435}"/>
    <dgm:cxn modelId="{C1EC09F9-DAA5-4A0D-B99D-CD8363732EEE}" type="presOf" srcId="{B016C8CE-3591-430A-9B7E-C76C6B9EF9C0}" destId="{E41417A5-515B-4073-8D89-A7F2EB6DC417}" srcOrd="0" destOrd="0" presId="urn:microsoft.com/office/officeart/2005/8/layout/lProcess1#7"/>
    <dgm:cxn modelId="{44DF6723-961E-439F-BE35-D5013A32F5CD}" srcId="{DA8EF4EB-CCD4-4CD1-B269-84FA68CFA698}" destId="{E5577854-8451-4C4E-8DB7-4A74745E37BF}" srcOrd="3" destOrd="0" parTransId="{86D019C0-C4A6-4C7C-A0DC-FE456E924267}" sibTransId="{8E462638-ECD1-4104-8CEE-B1AE5CB95E59}"/>
    <dgm:cxn modelId="{A11653E9-9F3F-4AEA-9A12-A719002743CE}" type="presOf" srcId="{DA8EF4EB-CCD4-4CD1-B269-84FA68CFA698}" destId="{954675B1-36AA-4F1A-BD6D-C8CD741100A1}" srcOrd="0" destOrd="0" presId="urn:microsoft.com/office/officeart/2005/8/layout/lProcess1#7"/>
    <dgm:cxn modelId="{1620A09C-AA18-4E83-BB31-81365AC439A1}" type="presOf" srcId="{32F41535-237D-499B-A1C5-35CD64478435}" destId="{FAFEA6D4-EDA7-422B-8F8C-54FA71A5C57D}" srcOrd="0" destOrd="0" presId="urn:microsoft.com/office/officeart/2005/8/layout/lProcess1#7"/>
    <dgm:cxn modelId="{4D8E9FDB-CD70-4BAF-AF15-DB1752F2794D}" type="presOf" srcId="{E5577854-8451-4C4E-8DB7-4A74745E37BF}" destId="{5D3CF195-BFD0-4448-AC75-7AB33482FAED}" srcOrd="0" destOrd="0" presId="urn:microsoft.com/office/officeart/2005/8/layout/lProcess1#7"/>
    <dgm:cxn modelId="{870488F3-B26F-4CF2-9894-B257FBE5DC8E}" type="presOf" srcId="{CD78F6AB-9010-4D23-9B8C-B95C53B95902}" destId="{36EC158C-3FF3-4C11-BA64-52190F4B8D11}" srcOrd="0" destOrd="0" presId="urn:microsoft.com/office/officeart/2005/8/layout/lProcess1#7"/>
    <dgm:cxn modelId="{D5B788F3-8685-4994-823B-51BBB26CC548}" type="presOf" srcId="{6C23834C-376F-455D-87B2-15A17AAB339F}" destId="{63EE6072-4CF1-4D0D-92F6-C4D290142A59}" srcOrd="0" destOrd="0" presId="urn:microsoft.com/office/officeart/2005/8/layout/lProcess1#7"/>
    <dgm:cxn modelId="{06746FB8-EB4E-42E5-8C1F-2CBF7E830EAB}" srcId="{DA8EF4EB-CCD4-4CD1-B269-84FA68CFA698}" destId="{F265452E-9E00-471D-925C-B1E6EEF2042F}" srcOrd="1" destOrd="0" parTransId="{2ED91302-C867-492B-BD14-78C46C6D2F1E}" sibTransId="{5ED1CC7E-9F93-4EEE-A9ED-D1C89429DA60}"/>
    <dgm:cxn modelId="{EDC17460-0919-437A-9A1F-B9B7AA95E93B}" type="presOf" srcId="{F265452E-9E00-471D-925C-B1E6EEF2042F}" destId="{2C754064-3A5C-4962-B3B0-C16C905BA164}" srcOrd="0" destOrd="0" presId="urn:microsoft.com/office/officeart/2005/8/layout/lProcess1#7"/>
    <dgm:cxn modelId="{E1197591-3116-4945-9067-4AF4E86DC0B0}" type="presOf" srcId="{2B7505DE-9EF5-4850-A4BA-9A7C0B39CB6A}" destId="{995F57E7-9116-4DDF-A9E4-AB7CEEA4A892}" srcOrd="0" destOrd="0" presId="urn:microsoft.com/office/officeart/2005/8/layout/lProcess1#7"/>
    <dgm:cxn modelId="{171AA626-D1C5-4EA2-832B-696A8460673F}" type="presParOf" srcId="{995F57E7-9116-4DDF-A9E4-AB7CEEA4A892}" destId="{D63305F9-8FA9-4A1E-B181-31B45B6339AF}" srcOrd="0" destOrd="0" presId="urn:microsoft.com/office/officeart/2005/8/layout/lProcess1#7"/>
    <dgm:cxn modelId="{4A484FB7-D716-47FB-9EEF-E6B685873C9B}" type="presParOf" srcId="{D63305F9-8FA9-4A1E-B181-31B45B6339AF}" destId="{954675B1-36AA-4F1A-BD6D-C8CD741100A1}" srcOrd="0" destOrd="0" presId="urn:microsoft.com/office/officeart/2005/8/layout/lProcess1#7"/>
    <dgm:cxn modelId="{F45F76FA-93E6-4A02-BF43-7A6B691A1445}" type="presParOf" srcId="{D63305F9-8FA9-4A1E-B181-31B45B6339AF}" destId="{E41417A5-515B-4073-8D89-A7F2EB6DC417}" srcOrd="1" destOrd="0" presId="urn:microsoft.com/office/officeart/2005/8/layout/lProcess1#7"/>
    <dgm:cxn modelId="{669F3B34-A6F0-4E8A-9229-2312F0675953}" type="presParOf" srcId="{D63305F9-8FA9-4A1E-B181-31B45B6339AF}" destId="{9EFDA242-AF47-433C-B0BF-648D60CDCE9A}" srcOrd="2" destOrd="0" presId="urn:microsoft.com/office/officeart/2005/8/layout/lProcess1#7"/>
    <dgm:cxn modelId="{E1824983-2D20-4B29-A015-CDC265D7A166}" type="presParOf" srcId="{D63305F9-8FA9-4A1E-B181-31B45B6339AF}" destId="{FAFEA6D4-EDA7-422B-8F8C-54FA71A5C57D}" srcOrd="3" destOrd="0" presId="urn:microsoft.com/office/officeart/2005/8/layout/lProcess1#7"/>
    <dgm:cxn modelId="{DF5411FF-1664-4E44-AAA1-DDE2ABA39624}" type="presParOf" srcId="{D63305F9-8FA9-4A1E-B181-31B45B6339AF}" destId="{2C754064-3A5C-4962-B3B0-C16C905BA164}" srcOrd="4" destOrd="0" presId="urn:microsoft.com/office/officeart/2005/8/layout/lProcess1#7"/>
    <dgm:cxn modelId="{6A7E2B7B-EF99-43F9-AF0C-74E40B9165F5}" type="presParOf" srcId="{D63305F9-8FA9-4A1E-B181-31B45B6339AF}" destId="{014E79DF-9D3A-44EE-BA96-5CEC2BD59DA7}" srcOrd="5" destOrd="0" presId="urn:microsoft.com/office/officeart/2005/8/layout/lProcess1#7"/>
    <dgm:cxn modelId="{BBD93790-A418-4658-B87B-456F9AE281D1}" type="presParOf" srcId="{D63305F9-8FA9-4A1E-B181-31B45B6339AF}" destId="{36EC158C-3FF3-4C11-BA64-52190F4B8D11}" srcOrd="6" destOrd="0" presId="urn:microsoft.com/office/officeart/2005/8/layout/lProcess1#7"/>
    <dgm:cxn modelId="{EFA11A93-9D59-43D6-80CF-5ACA996487A2}" type="presParOf" srcId="{D63305F9-8FA9-4A1E-B181-31B45B6339AF}" destId="{63EE6072-4CF1-4D0D-92F6-C4D290142A59}" srcOrd="7" destOrd="0" presId="urn:microsoft.com/office/officeart/2005/8/layout/lProcess1#7"/>
    <dgm:cxn modelId="{03584B07-FC1F-448A-9C2D-5A7139E3D7FA}" type="presParOf" srcId="{D63305F9-8FA9-4A1E-B181-31B45B6339AF}" destId="{5D3CF195-BFD0-4448-AC75-7AB33482FAED}" srcOrd="8" destOrd="0" presId="urn:microsoft.com/office/officeart/2005/8/layout/lProcess1#7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4675B1-36AA-4F1A-BD6D-C8CD741100A1}">
      <dsp:nvSpPr>
        <dsp:cNvPr id="0" name=""/>
        <dsp:cNvSpPr/>
      </dsp:nvSpPr>
      <dsp:spPr>
        <a:xfrm>
          <a:off x="4266" y="242051"/>
          <a:ext cx="2624666" cy="6561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/>
            <a:t>操作前</a:t>
          </a:r>
        </a:p>
      </dsp:txBody>
      <dsp:txXfrm>
        <a:off x="4266" y="242051"/>
        <a:ext cx="2624666" cy="656166"/>
      </dsp:txXfrm>
    </dsp:sp>
    <dsp:sp modelId="{E41417A5-515B-4073-8D89-A7F2EB6DC417}">
      <dsp:nvSpPr>
        <dsp:cNvPr id="0" name=""/>
        <dsp:cNvSpPr/>
      </dsp:nvSpPr>
      <dsp:spPr>
        <a:xfrm rot="5400000">
          <a:off x="1259185" y="955632"/>
          <a:ext cx="114829" cy="11482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DA242-AF47-433C-B0BF-648D60CDCE9A}">
      <dsp:nvSpPr>
        <dsp:cNvPr id="0" name=""/>
        <dsp:cNvSpPr/>
      </dsp:nvSpPr>
      <dsp:spPr>
        <a:xfrm>
          <a:off x="4266" y="1127876"/>
          <a:ext cx="2624666" cy="65616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/>
            <a:t>护士准备</a:t>
          </a:r>
        </a:p>
      </dsp:txBody>
      <dsp:txXfrm>
        <a:off x="4266" y="1127876"/>
        <a:ext cx="2624666" cy="656166"/>
      </dsp:txXfrm>
    </dsp:sp>
    <dsp:sp modelId="{FAFEA6D4-EDA7-422B-8F8C-54FA71A5C57D}">
      <dsp:nvSpPr>
        <dsp:cNvPr id="0" name=""/>
        <dsp:cNvSpPr/>
      </dsp:nvSpPr>
      <dsp:spPr>
        <a:xfrm rot="5400000">
          <a:off x="1259185" y="1841457"/>
          <a:ext cx="114829" cy="11482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54064-3A5C-4962-B3B0-C16C905BA164}">
      <dsp:nvSpPr>
        <dsp:cNvPr id="0" name=""/>
        <dsp:cNvSpPr/>
      </dsp:nvSpPr>
      <dsp:spPr>
        <a:xfrm>
          <a:off x="4266" y="2013701"/>
          <a:ext cx="2624666" cy="65616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/>
            <a:t>环境准备</a:t>
          </a:r>
        </a:p>
      </dsp:txBody>
      <dsp:txXfrm>
        <a:off x="4266" y="2013701"/>
        <a:ext cx="2624666" cy="656166"/>
      </dsp:txXfrm>
    </dsp:sp>
    <dsp:sp modelId="{014E79DF-9D3A-44EE-BA96-5CEC2BD59DA7}">
      <dsp:nvSpPr>
        <dsp:cNvPr id="0" name=""/>
        <dsp:cNvSpPr/>
      </dsp:nvSpPr>
      <dsp:spPr>
        <a:xfrm rot="5400000">
          <a:off x="1259185" y="2727282"/>
          <a:ext cx="114829" cy="11482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C158C-3FF3-4C11-BA64-52190F4B8D11}">
      <dsp:nvSpPr>
        <dsp:cNvPr id="0" name=""/>
        <dsp:cNvSpPr/>
      </dsp:nvSpPr>
      <dsp:spPr>
        <a:xfrm>
          <a:off x="4266" y="2899526"/>
          <a:ext cx="2624666" cy="65616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/>
            <a:t>患者准备</a:t>
          </a:r>
        </a:p>
      </dsp:txBody>
      <dsp:txXfrm>
        <a:off x="4266" y="2899526"/>
        <a:ext cx="2624666" cy="656166"/>
      </dsp:txXfrm>
    </dsp:sp>
    <dsp:sp modelId="{F961AF16-A2D0-4DB4-9696-11418884C6ED}">
      <dsp:nvSpPr>
        <dsp:cNvPr id="0" name=""/>
        <dsp:cNvSpPr/>
      </dsp:nvSpPr>
      <dsp:spPr>
        <a:xfrm rot="5400000">
          <a:off x="1259185" y="3613107"/>
          <a:ext cx="114829" cy="11482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D9714-BE22-451A-9E29-FED94E501407}">
      <dsp:nvSpPr>
        <dsp:cNvPr id="0" name=""/>
        <dsp:cNvSpPr/>
      </dsp:nvSpPr>
      <dsp:spPr>
        <a:xfrm>
          <a:off x="4266" y="3785351"/>
          <a:ext cx="2624666" cy="65616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/>
            <a:t>用物准备</a:t>
          </a:r>
        </a:p>
      </dsp:txBody>
      <dsp:txXfrm>
        <a:off x="4266" y="3785351"/>
        <a:ext cx="2624666" cy="656166"/>
      </dsp:txXfrm>
    </dsp:sp>
    <dsp:sp modelId="{8B4823DC-86FA-4E56-B760-A3E48B62F4F9}">
      <dsp:nvSpPr>
        <dsp:cNvPr id="0" name=""/>
        <dsp:cNvSpPr/>
      </dsp:nvSpPr>
      <dsp:spPr>
        <a:xfrm>
          <a:off x="2996386" y="242051"/>
          <a:ext cx="2624666" cy="6561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/>
            <a:t>操作中</a:t>
          </a:r>
        </a:p>
      </dsp:txBody>
      <dsp:txXfrm>
        <a:off x="2996386" y="242051"/>
        <a:ext cx="2624666" cy="656166"/>
      </dsp:txXfrm>
    </dsp:sp>
    <dsp:sp modelId="{B2E858DC-89D8-45ED-8199-4617E913EA6F}">
      <dsp:nvSpPr>
        <dsp:cNvPr id="0" name=""/>
        <dsp:cNvSpPr/>
      </dsp:nvSpPr>
      <dsp:spPr>
        <a:xfrm rot="5484674">
          <a:off x="4245287" y="946275"/>
          <a:ext cx="105503" cy="11482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F1F91-A114-4577-A15B-8487F4E41876}">
      <dsp:nvSpPr>
        <dsp:cNvPr id="0" name=""/>
        <dsp:cNvSpPr/>
      </dsp:nvSpPr>
      <dsp:spPr>
        <a:xfrm>
          <a:off x="3221779" y="1109161"/>
          <a:ext cx="2137922" cy="3815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/>
            <a:t>核对</a:t>
          </a:r>
        </a:p>
      </dsp:txBody>
      <dsp:txXfrm>
        <a:off x="3221779" y="1109161"/>
        <a:ext cx="2137922" cy="381541"/>
      </dsp:txXfrm>
    </dsp:sp>
    <dsp:sp modelId="{262E237D-C9CD-40D5-9027-3382BDA9B376}">
      <dsp:nvSpPr>
        <dsp:cNvPr id="0" name=""/>
        <dsp:cNvSpPr/>
      </dsp:nvSpPr>
      <dsp:spPr>
        <a:xfrm rot="5026017">
          <a:off x="4282111" y="1530173"/>
          <a:ext cx="80092" cy="11482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D8146-DB62-4914-A3D4-4BE3F828F3D0}">
      <dsp:nvSpPr>
        <dsp:cNvPr id="0" name=""/>
        <dsp:cNvSpPr/>
      </dsp:nvSpPr>
      <dsp:spPr>
        <a:xfrm>
          <a:off x="3284614" y="1684472"/>
          <a:ext cx="2137922" cy="3815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/>
            <a:t>消毒皮肤</a:t>
          </a:r>
        </a:p>
      </dsp:txBody>
      <dsp:txXfrm>
        <a:off x="3284614" y="1684472"/>
        <a:ext cx="2137922" cy="381541"/>
      </dsp:txXfrm>
    </dsp:sp>
    <dsp:sp modelId="{4261EAE4-D65A-45B0-9617-3713E6C89142}">
      <dsp:nvSpPr>
        <dsp:cNvPr id="0" name=""/>
        <dsp:cNvSpPr/>
      </dsp:nvSpPr>
      <dsp:spPr>
        <a:xfrm rot="5296001">
          <a:off x="4314061" y="2114455"/>
          <a:ext cx="96980" cy="11482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B1018-29B8-4E84-A5F4-6FED7F6EF14D}">
      <dsp:nvSpPr>
        <dsp:cNvPr id="0" name=""/>
        <dsp:cNvSpPr/>
      </dsp:nvSpPr>
      <dsp:spPr>
        <a:xfrm>
          <a:off x="3302567" y="2277726"/>
          <a:ext cx="2137922" cy="3815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/>
            <a:t>排空气</a:t>
          </a:r>
        </a:p>
      </dsp:txBody>
      <dsp:txXfrm>
        <a:off x="3302567" y="2277726"/>
        <a:ext cx="2137922" cy="381541"/>
      </dsp:txXfrm>
    </dsp:sp>
    <dsp:sp modelId="{423C3B50-3892-47CC-B8C0-F69D22D4A639}">
      <dsp:nvSpPr>
        <dsp:cNvPr id="0" name=""/>
        <dsp:cNvSpPr/>
      </dsp:nvSpPr>
      <dsp:spPr>
        <a:xfrm rot="5239807">
          <a:off x="4332512" y="2712205"/>
          <a:ext cx="106114" cy="11482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F8FE9-9B2F-4AB7-BE54-92407FD13FEC}">
      <dsp:nvSpPr>
        <dsp:cNvPr id="0" name=""/>
        <dsp:cNvSpPr/>
      </dsp:nvSpPr>
      <dsp:spPr>
        <a:xfrm>
          <a:off x="3277960" y="2879971"/>
          <a:ext cx="2243302" cy="3815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/>
            <a:t>核对</a:t>
          </a:r>
        </a:p>
      </dsp:txBody>
      <dsp:txXfrm>
        <a:off x="3277960" y="2879971"/>
        <a:ext cx="2243302" cy="381541"/>
      </dsp:txXfrm>
    </dsp:sp>
    <dsp:sp modelId="{AB2A1028-D3E9-4993-A263-3412E1051CCF}">
      <dsp:nvSpPr>
        <dsp:cNvPr id="0" name=""/>
        <dsp:cNvSpPr/>
      </dsp:nvSpPr>
      <dsp:spPr>
        <a:xfrm rot="5195139">
          <a:off x="4364648" y="3314233"/>
          <a:ext cx="105832" cy="11482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7DE0B-DE47-437D-99E5-EDCAC23F5864}">
      <dsp:nvSpPr>
        <dsp:cNvPr id="0" name=""/>
        <dsp:cNvSpPr/>
      </dsp:nvSpPr>
      <dsp:spPr>
        <a:xfrm>
          <a:off x="3313866" y="3481783"/>
          <a:ext cx="2243302" cy="3815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/>
            <a:t>穿刺</a:t>
          </a:r>
        </a:p>
      </dsp:txBody>
      <dsp:txXfrm>
        <a:off x="3313866" y="3481783"/>
        <a:ext cx="2243302" cy="381541"/>
      </dsp:txXfrm>
    </dsp:sp>
    <dsp:sp modelId="{5D15FADE-B7D9-4EB6-A828-6FB44A2E6075}">
      <dsp:nvSpPr>
        <dsp:cNvPr id="0" name=""/>
        <dsp:cNvSpPr/>
      </dsp:nvSpPr>
      <dsp:spPr>
        <a:xfrm rot="5452329">
          <a:off x="4385250" y="3909104"/>
          <a:ext cx="91584" cy="11482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CC62C-E281-4173-98AC-26EAC4B19122}">
      <dsp:nvSpPr>
        <dsp:cNvPr id="0" name=""/>
        <dsp:cNvSpPr/>
      </dsp:nvSpPr>
      <dsp:spPr>
        <a:xfrm>
          <a:off x="3304916" y="4069713"/>
          <a:ext cx="2243302" cy="3815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/>
            <a:t>回抽</a:t>
          </a:r>
        </a:p>
      </dsp:txBody>
      <dsp:txXfrm>
        <a:off x="3304916" y="4069713"/>
        <a:ext cx="2243302" cy="381541"/>
      </dsp:txXfrm>
    </dsp:sp>
    <dsp:sp modelId="{D86DE7BD-E6DF-4640-BB42-804A6DD127C6}">
      <dsp:nvSpPr>
        <dsp:cNvPr id="0" name=""/>
        <dsp:cNvSpPr/>
      </dsp:nvSpPr>
      <dsp:spPr>
        <a:xfrm rot="5400000">
          <a:off x="4369152" y="4508669"/>
          <a:ext cx="114829" cy="11482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98639-56B2-4331-B408-E907E01D3797}">
      <dsp:nvSpPr>
        <dsp:cNvPr id="0" name=""/>
        <dsp:cNvSpPr/>
      </dsp:nvSpPr>
      <dsp:spPr>
        <a:xfrm>
          <a:off x="3304916" y="4680913"/>
          <a:ext cx="2243302" cy="3815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/>
            <a:t>推药</a:t>
          </a:r>
        </a:p>
      </dsp:txBody>
      <dsp:txXfrm>
        <a:off x="3304916" y="4680913"/>
        <a:ext cx="2243302" cy="381541"/>
      </dsp:txXfrm>
    </dsp:sp>
    <dsp:sp modelId="{E5C95590-AE31-439B-BFF5-F1D756772FD4}">
      <dsp:nvSpPr>
        <dsp:cNvPr id="0" name=""/>
        <dsp:cNvSpPr/>
      </dsp:nvSpPr>
      <dsp:spPr>
        <a:xfrm>
          <a:off x="5988506" y="242051"/>
          <a:ext cx="2624666" cy="6561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/>
            <a:t>操作后</a:t>
          </a:r>
        </a:p>
      </dsp:txBody>
      <dsp:txXfrm>
        <a:off x="5988506" y="242051"/>
        <a:ext cx="2624666" cy="656166"/>
      </dsp:txXfrm>
    </dsp:sp>
    <dsp:sp modelId="{7329FC41-348E-419B-9B13-6BB1D2AEA5A5}">
      <dsp:nvSpPr>
        <dsp:cNvPr id="0" name=""/>
        <dsp:cNvSpPr/>
      </dsp:nvSpPr>
      <dsp:spPr>
        <a:xfrm rot="5400000">
          <a:off x="7243425" y="955632"/>
          <a:ext cx="114829" cy="11482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5AA82-7EF2-43F5-A608-A4BF0086C943}">
      <dsp:nvSpPr>
        <dsp:cNvPr id="0" name=""/>
        <dsp:cNvSpPr/>
      </dsp:nvSpPr>
      <dsp:spPr>
        <a:xfrm>
          <a:off x="5988506" y="1127876"/>
          <a:ext cx="2624666" cy="65616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/>
            <a:t>核对</a:t>
          </a:r>
        </a:p>
      </dsp:txBody>
      <dsp:txXfrm>
        <a:off x="5988506" y="1127876"/>
        <a:ext cx="2624666" cy="656166"/>
      </dsp:txXfrm>
    </dsp:sp>
    <dsp:sp modelId="{2DCFFC5C-AEBA-4608-ADAC-FDCD65BF7A22}">
      <dsp:nvSpPr>
        <dsp:cNvPr id="0" name=""/>
        <dsp:cNvSpPr/>
      </dsp:nvSpPr>
      <dsp:spPr>
        <a:xfrm rot="5400000">
          <a:off x="7243425" y="1841457"/>
          <a:ext cx="114829" cy="11482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CF635-1842-4B3E-8D14-65A633106D8D}">
      <dsp:nvSpPr>
        <dsp:cNvPr id="0" name=""/>
        <dsp:cNvSpPr/>
      </dsp:nvSpPr>
      <dsp:spPr>
        <a:xfrm>
          <a:off x="5988506" y="2013701"/>
          <a:ext cx="2624666" cy="65616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/>
            <a:t>清理用物</a:t>
          </a:r>
        </a:p>
      </dsp:txBody>
      <dsp:txXfrm>
        <a:off x="5988506" y="2013701"/>
        <a:ext cx="2624666" cy="656166"/>
      </dsp:txXfrm>
    </dsp:sp>
    <dsp:sp modelId="{4B674174-D392-4268-8B82-632D33136BA8}">
      <dsp:nvSpPr>
        <dsp:cNvPr id="0" name=""/>
        <dsp:cNvSpPr/>
      </dsp:nvSpPr>
      <dsp:spPr>
        <a:xfrm rot="5400000">
          <a:off x="7243425" y="2727282"/>
          <a:ext cx="114829" cy="11482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B5CD8-E2A5-4B7F-91ED-E30BEF314472}">
      <dsp:nvSpPr>
        <dsp:cNvPr id="0" name=""/>
        <dsp:cNvSpPr/>
      </dsp:nvSpPr>
      <dsp:spPr>
        <a:xfrm>
          <a:off x="5988506" y="2899526"/>
          <a:ext cx="2624666" cy="65616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/>
            <a:t>洗手、记录</a:t>
          </a:r>
        </a:p>
      </dsp:txBody>
      <dsp:txXfrm>
        <a:off x="5988506" y="2899526"/>
        <a:ext cx="2624666" cy="6561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4675B1-36AA-4F1A-BD6D-C8CD741100A1}">
      <dsp:nvSpPr>
        <dsp:cNvPr id="0" name=""/>
        <dsp:cNvSpPr/>
      </dsp:nvSpPr>
      <dsp:spPr>
        <a:xfrm>
          <a:off x="1110" y="1310293"/>
          <a:ext cx="2046613" cy="511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/>
            <a:t>操作前</a:t>
          </a:r>
        </a:p>
      </dsp:txBody>
      <dsp:txXfrm>
        <a:off x="1110" y="1310293"/>
        <a:ext cx="2046613" cy="511653"/>
      </dsp:txXfrm>
    </dsp:sp>
    <dsp:sp modelId="{E41417A5-515B-4073-8D89-A7F2EB6DC417}">
      <dsp:nvSpPr>
        <dsp:cNvPr id="0" name=""/>
        <dsp:cNvSpPr/>
      </dsp:nvSpPr>
      <dsp:spPr>
        <a:xfrm rot="5400000">
          <a:off x="900905" y="2024200"/>
          <a:ext cx="247023" cy="895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DA242-AF47-433C-B0BF-648D60CDCE9A}">
      <dsp:nvSpPr>
        <dsp:cNvPr id="0" name=""/>
        <dsp:cNvSpPr/>
      </dsp:nvSpPr>
      <dsp:spPr>
        <a:xfrm>
          <a:off x="1110" y="2315994"/>
          <a:ext cx="2046613" cy="5116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>
              <a:solidFill>
                <a:srgbClr val="FF0000"/>
              </a:solidFill>
            </a:rPr>
            <a:t>护士准备</a:t>
          </a:r>
        </a:p>
      </dsp:txBody>
      <dsp:txXfrm>
        <a:off x="1110" y="2315994"/>
        <a:ext cx="2046613" cy="511653"/>
      </dsp:txXfrm>
    </dsp:sp>
    <dsp:sp modelId="{FAFEA6D4-EDA7-422B-8F8C-54FA71A5C57D}">
      <dsp:nvSpPr>
        <dsp:cNvPr id="0" name=""/>
        <dsp:cNvSpPr/>
      </dsp:nvSpPr>
      <dsp:spPr>
        <a:xfrm rot="5404637">
          <a:off x="914749" y="2936763"/>
          <a:ext cx="218230" cy="895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54064-3A5C-4962-B3B0-C16C905BA164}">
      <dsp:nvSpPr>
        <dsp:cNvPr id="0" name=""/>
        <dsp:cNvSpPr/>
      </dsp:nvSpPr>
      <dsp:spPr>
        <a:xfrm>
          <a:off x="5" y="3135417"/>
          <a:ext cx="2046613" cy="5116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/>
            <a:t>环境准备</a:t>
          </a:r>
        </a:p>
      </dsp:txBody>
      <dsp:txXfrm>
        <a:off x="5" y="3135417"/>
        <a:ext cx="2046613" cy="511653"/>
      </dsp:txXfrm>
    </dsp:sp>
    <dsp:sp modelId="{014E79DF-9D3A-44EE-BA96-5CEC2BD59DA7}">
      <dsp:nvSpPr>
        <dsp:cNvPr id="0" name=""/>
        <dsp:cNvSpPr/>
      </dsp:nvSpPr>
      <dsp:spPr>
        <a:xfrm rot="5400000">
          <a:off x="922662" y="3747720"/>
          <a:ext cx="201299" cy="895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C158C-3FF3-4C11-BA64-52190F4B8D11}">
      <dsp:nvSpPr>
        <dsp:cNvPr id="0" name=""/>
        <dsp:cNvSpPr/>
      </dsp:nvSpPr>
      <dsp:spPr>
        <a:xfrm>
          <a:off x="5" y="3937910"/>
          <a:ext cx="2046613" cy="5116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/>
            <a:t>患者准备</a:t>
          </a:r>
        </a:p>
      </dsp:txBody>
      <dsp:txXfrm>
        <a:off x="5" y="3937910"/>
        <a:ext cx="2046613" cy="511653"/>
      </dsp:txXfrm>
    </dsp:sp>
    <dsp:sp modelId="{63EE6072-4CF1-4D0D-92F6-C4D290142A59}">
      <dsp:nvSpPr>
        <dsp:cNvPr id="0" name=""/>
        <dsp:cNvSpPr/>
      </dsp:nvSpPr>
      <dsp:spPr>
        <a:xfrm rot="5400000">
          <a:off x="916120" y="4556755"/>
          <a:ext cx="214382" cy="895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CF195-BFD0-4448-AC75-7AB33482FAED}">
      <dsp:nvSpPr>
        <dsp:cNvPr id="0" name=""/>
        <dsp:cNvSpPr/>
      </dsp:nvSpPr>
      <dsp:spPr>
        <a:xfrm>
          <a:off x="5" y="4753485"/>
          <a:ext cx="2046613" cy="5116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>
              <a:solidFill>
                <a:schemeClr val="tx1"/>
              </a:solidFill>
            </a:rPr>
            <a:t>物品准备</a:t>
          </a:r>
        </a:p>
      </dsp:txBody>
      <dsp:txXfrm>
        <a:off x="5" y="4753485"/>
        <a:ext cx="2046613" cy="51165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4675B1-36AA-4F1A-BD6D-C8CD741100A1}">
      <dsp:nvSpPr>
        <dsp:cNvPr id="0" name=""/>
        <dsp:cNvSpPr/>
      </dsp:nvSpPr>
      <dsp:spPr>
        <a:xfrm>
          <a:off x="1110" y="1310293"/>
          <a:ext cx="2046613" cy="511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/>
            <a:t>操作前</a:t>
          </a:r>
        </a:p>
      </dsp:txBody>
      <dsp:txXfrm>
        <a:off x="1110" y="1310293"/>
        <a:ext cx="2046613" cy="511653"/>
      </dsp:txXfrm>
    </dsp:sp>
    <dsp:sp modelId="{E41417A5-515B-4073-8D89-A7F2EB6DC417}">
      <dsp:nvSpPr>
        <dsp:cNvPr id="0" name=""/>
        <dsp:cNvSpPr/>
      </dsp:nvSpPr>
      <dsp:spPr>
        <a:xfrm rot="5400000">
          <a:off x="900905" y="2024200"/>
          <a:ext cx="247023" cy="895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DA242-AF47-433C-B0BF-648D60CDCE9A}">
      <dsp:nvSpPr>
        <dsp:cNvPr id="0" name=""/>
        <dsp:cNvSpPr/>
      </dsp:nvSpPr>
      <dsp:spPr>
        <a:xfrm>
          <a:off x="1110" y="2315994"/>
          <a:ext cx="2046613" cy="5116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/>
            <a:t>护士准备</a:t>
          </a:r>
        </a:p>
      </dsp:txBody>
      <dsp:txXfrm>
        <a:off x="1110" y="2315994"/>
        <a:ext cx="2046613" cy="511653"/>
      </dsp:txXfrm>
    </dsp:sp>
    <dsp:sp modelId="{FAFEA6D4-EDA7-422B-8F8C-54FA71A5C57D}">
      <dsp:nvSpPr>
        <dsp:cNvPr id="0" name=""/>
        <dsp:cNvSpPr/>
      </dsp:nvSpPr>
      <dsp:spPr>
        <a:xfrm rot="5404637">
          <a:off x="914749" y="2936763"/>
          <a:ext cx="218230" cy="895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54064-3A5C-4962-B3B0-C16C905BA164}">
      <dsp:nvSpPr>
        <dsp:cNvPr id="0" name=""/>
        <dsp:cNvSpPr/>
      </dsp:nvSpPr>
      <dsp:spPr>
        <a:xfrm>
          <a:off x="5" y="3135417"/>
          <a:ext cx="2046613" cy="5116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>
              <a:solidFill>
                <a:srgbClr val="FF0000"/>
              </a:solidFill>
            </a:rPr>
            <a:t>环境准备</a:t>
          </a:r>
        </a:p>
      </dsp:txBody>
      <dsp:txXfrm>
        <a:off x="5" y="3135417"/>
        <a:ext cx="2046613" cy="511653"/>
      </dsp:txXfrm>
    </dsp:sp>
    <dsp:sp modelId="{014E79DF-9D3A-44EE-BA96-5CEC2BD59DA7}">
      <dsp:nvSpPr>
        <dsp:cNvPr id="0" name=""/>
        <dsp:cNvSpPr/>
      </dsp:nvSpPr>
      <dsp:spPr>
        <a:xfrm rot="5400000">
          <a:off x="922662" y="3747720"/>
          <a:ext cx="201299" cy="895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C158C-3FF3-4C11-BA64-52190F4B8D11}">
      <dsp:nvSpPr>
        <dsp:cNvPr id="0" name=""/>
        <dsp:cNvSpPr/>
      </dsp:nvSpPr>
      <dsp:spPr>
        <a:xfrm>
          <a:off x="5" y="3937910"/>
          <a:ext cx="2046613" cy="5116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/>
            <a:t>患者准备</a:t>
          </a:r>
        </a:p>
      </dsp:txBody>
      <dsp:txXfrm>
        <a:off x="5" y="3937910"/>
        <a:ext cx="2046613" cy="511653"/>
      </dsp:txXfrm>
    </dsp:sp>
    <dsp:sp modelId="{63EE6072-4CF1-4D0D-92F6-C4D290142A59}">
      <dsp:nvSpPr>
        <dsp:cNvPr id="0" name=""/>
        <dsp:cNvSpPr/>
      </dsp:nvSpPr>
      <dsp:spPr>
        <a:xfrm rot="5400000">
          <a:off x="916120" y="4556755"/>
          <a:ext cx="214382" cy="895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CF195-BFD0-4448-AC75-7AB33482FAED}">
      <dsp:nvSpPr>
        <dsp:cNvPr id="0" name=""/>
        <dsp:cNvSpPr/>
      </dsp:nvSpPr>
      <dsp:spPr>
        <a:xfrm>
          <a:off x="5" y="4753485"/>
          <a:ext cx="2046613" cy="5116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>
              <a:solidFill>
                <a:schemeClr val="tx1"/>
              </a:solidFill>
            </a:rPr>
            <a:t>物品准备</a:t>
          </a:r>
        </a:p>
      </dsp:txBody>
      <dsp:txXfrm>
        <a:off x="5" y="4753485"/>
        <a:ext cx="2046613" cy="51165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4675B1-36AA-4F1A-BD6D-C8CD741100A1}">
      <dsp:nvSpPr>
        <dsp:cNvPr id="0" name=""/>
        <dsp:cNvSpPr/>
      </dsp:nvSpPr>
      <dsp:spPr>
        <a:xfrm>
          <a:off x="1110" y="1310293"/>
          <a:ext cx="2046613" cy="511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/>
            <a:t>操作前</a:t>
          </a:r>
        </a:p>
      </dsp:txBody>
      <dsp:txXfrm>
        <a:off x="1110" y="1310293"/>
        <a:ext cx="2046613" cy="511653"/>
      </dsp:txXfrm>
    </dsp:sp>
    <dsp:sp modelId="{E41417A5-515B-4073-8D89-A7F2EB6DC417}">
      <dsp:nvSpPr>
        <dsp:cNvPr id="0" name=""/>
        <dsp:cNvSpPr/>
      </dsp:nvSpPr>
      <dsp:spPr>
        <a:xfrm rot="5400000">
          <a:off x="900905" y="2024200"/>
          <a:ext cx="247023" cy="895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DA242-AF47-433C-B0BF-648D60CDCE9A}">
      <dsp:nvSpPr>
        <dsp:cNvPr id="0" name=""/>
        <dsp:cNvSpPr/>
      </dsp:nvSpPr>
      <dsp:spPr>
        <a:xfrm>
          <a:off x="1110" y="2315994"/>
          <a:ext cx="2046613" cy="5116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/>
            <a:t>护士准备</a:t>
          </a:r>
        </a:p>
      </dsp:txBody>
      <dsp:txXfrm>
        <a:off x="1110" y="2315994"/>
        <a:ext cx="2046613" cy="511653"/>
      </dsp:txXfrm>
    </dsp:sp>
    <dsp:sp modelId="{FAFEA6D4-EDA7-422B-8F8C-54FA71A5C57D}">
      <dsp:nvSpPr>
        <dsp:cNvPr id="0" name=""/>
        <dsp:cNvSpPr/>
      </dsp:nvSpPr>
      <dsp:spPr>
        <a:xfrm rot="5404637">
          <a:off x="914749" y="2936763"/>
          <a:ext cx="218230" cy="895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54064-3A5C-4962-B3B0-C16C905BA164}">
      <dsp:nvSpPr>
        <dsp:cNvPr id="0" name=""/>
        <dsp:cNvSpPr/>
      </dsp:nvSpPr>
      <dsp:spPr>
        <a:xfrm>
          <a:off x="5" y="3135417"/>
          <a:ext cx="2046613" cy="5116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/>
            <a:t>环境准备</a:t>
          </a:r>
        </a:p>
      </dsp:txBody>
      <dsp:txXfrm>
        <a:off x="5" y="3135417"/>
        <a:ext cx="2046613" cy="511653"/>
      </dsp:txXfrm>
    </dsp:sp>
    <dsp:sp modelId="{014E79DF-9D3A-44EE-BA96-5CEC2BD59DA7}">
      <dsp:nvSpPr>
        <dsp:cNvPr id="0" name=""/>
        <dsp:cNvSpPr/>
      </dsp:nvSpPr>
      <dsp:spPr>
        <a:xfrm rot="5400000">
          <a:off x="922662" y="3747720"/>
          <a:ext cx="201299" cy="895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C158C-3FF3-4C11-BA64-52190F4B8D11}">
      <dsp:nvSpPr>
        <dsp:cNvPr id="0" name=""/>
        <dsp:cNvSpPr/>
      </dsp:nvSpPr>
      <dsp:spPr>
        <a:xfrm>
          <a:off x="5" y="3937910"/>
          <a:ext cx="2046613" cy="5116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>
              <a:solidFill>
                <a:srgbClr val="FF0000"/>
              </a:solidFill>
            </a:rPr>
            <a:t>患者准备</a:t>
          </a:r>
        </a:p>
      </dsp:txBody>
      <dsp:txXfrm>
        <a:off x="5" y="3937910"/>
        <a:ext cx="2046613" cy="511653"/>
      </dsp:txXfrm>
    </dsp:sp>
    <dsp:sp modelId="{63EE6072-4CF1-4D0D-92F6-C4D290142A59}">
      <dsp:nvSpPr>
        <dsp:cNvPr id="0" name=""/>
        <dsp:cNvSpPr/>
      </dsp:nvSpPr>
      <dsp:spPr>
        <a:xfrm rot="5400000">
          <a:off x="916120" y="4556755"/>
          <a:ext cx="214382" cy="895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CF195-BFD0-4448-AC75-7AB33482FAED}">
      <dsp:nvSpPr>
        <dsp:cNvPr id="0" name=""/>
        <dsp:cNvSpPr/>
      </dsp:nvSpPr>
      <dsp:spPr>
        <a:xfrm>
          <a:off x="5" y="4753485"/>
          <a:ext cx="2046613" cy="5116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>
              <a:solidFill>
                <a:schemeClr val="tx1"/>
              </a:solidFill>
            </a:rPr>
            <a:t>物品准备</a:t>
          </a:r>
        </a:p>
      </dsp:txBody>
      <dsp:txXfrm>
        <a:off x="5" y="4753485"/>
        <a:ext cx="2046613" cy="51165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4675B1-36AA-4F1A-BD6D-C8CD741100A1}">
      <dsp:nvSpPr>
        <dsp:cNvPr id="0" name=""/>
        <dsp:cNvSpPr/>
      </dsp:nvSpPr>
      <dsp:spPr>
        <a:xfrm>
          <a:off x="1110" y="1310293"/>
          <a:ext cx="2046613" cy="511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/>
            <a:t>操作前</a:t>
          </a:r>
        </a:p>
      </dsp:txBody>
      <dsp:txXfrm>
        <a:off x="1110" y="1310293"/>
        <a:ext cx="2046613" cy="511653"/>
      </dsp:txXfrm>
    </dsp:sp>
    <dsp:sp modelId="{E41417A5-515B-4073-8D89-A7F2EB6DC417}">
      <dsp:nvSpPr>
        <dsp:cNvPr id="0" name=""/>
        <dsp:cNvSpPr/>
      </dsp:nvSpPr>
      <dsp:spPr>
        <a:xfrm rot="5400000">
          <a:off x="900905" y="2024200"/>
          <a:ext cx="247023" cy="895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DA242-AF47-433C-B0BF-648D60CDCE9A}">
      <dsp:nvSpPr>
        <dsp:cNvPr id="0" name=""/>
        <dsp:cNvSpPr/>
      </dsp:nvSpPr>
      <dsp:spPr>
        <a:xfrm>
          <a:off x="1110" y="2315994"/>
          <a:ext cx="2046613" cy="5116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/>
            <a:t>护士准备</a:t>
          </a:r>
        </a:p>
      </dsp:txBody>
      <dsp:txXfrm>
        <a:off x="1110" y="2315994"/>
        <a:ext cx="2046613" cy="511653"/>
      </dsp:txXfrm>
    </dsp:sp>
    <dsp:sp modelId="{FAFEA6D4-EDA7-422B-8F8C-54FA71A5C57D}">
      <dsp:nvSpPr>
        <dsp:cNvPr id="0" name=""/>
        <dsp:cNvSpPr/>
      </dsp:nvSpPr>
      <dsp:spPr>
        <a:xfrm rot="5404637">
          <a:off x="914749" y="2936763"/>
          <a:ext cx="218230" cy="895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54064-3A5C-4962-B3B0-C16C905BA164}">
      <dsp:nvSpPr>
        <dsp:cNvPr id="0" name=""/>
        <dsp:cNvSpPr/>
      </dsp:nvSpPr>
      <dsp:spPr>
        <a:xfrm>
          <a:off x="5" y="3135417"/>
          <a:ext cx="2046613" cy="5116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/>
            <a:t>环境准备</a:t>
          </a:r>
        </a:p>
      </dsp:txBody>
      <dsp:txXfrm>
        <a:off x="5" y="3135417"/>
        <a:ext cx="2046613" cy="511653"/>
      </dsp:txXfrm>
    </dsp:sp>
    <dsp:sp modelId="{014E79DF-9D3A-44EE-BA96-5CEC2BD59DA7}">
      <dsp:nvSpPr>
        <dsp:cNvPr id="0" name=""/>
        <dsp:cNvSpPr/>
      </dsp:nvSpPr>
      <dsp:spPr>
        <a:xfrm rot="5400000">
          <a:off x="922662" y="3747720"/>
          <a:ext cx="201299" cy="895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C158C-3FF3-4C11-BA64-52190F4B8D11}">
      <dsp:nvSpPr>
        <dsp:cNvPr id="0" name=""/>
        <dsp:cNvSpPr/>
      </dsp:nvSpPr>
      <dsp:spPr>
        <a:xfrm>
          <a:off x="5" y="3937910"/>
          <a:ext cx="2046613" cy="5116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>
              <a:solidFill>
                <a:srgbClr val="FF0000"/>
              </a:solidFill>
            </a:rPr>
            <a:t>患者准备</a:t>
          </a:r>
        </a:p>
      </dsp:txBody>
      <dsp:txXfrm>
        <a:off x="5" y="3937910"/>
        <a:ext cx="2046613" cy="511653"/>
      </dsp:txXfrm>
    </dsp:sp>
    <dsp:sp modelId="{63EE6072-4CF1-4D0D-92F6-C4D290142A59}">
      <dsp:nvSpPr>
        <dsp:cNvPr id="0" name=""/>
        <dsp:cNvSpPr/>
      </dsp:nvSpPr>
      <dsp:spPr>
        <a:xfrm rot="5400000">
          <a:off x="916120" y="4556755"/>
          <a:ext cx="214382" cy="895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CF195-BFD0-4448-AC75-7AB33482FAED}">
      <dsp:nvSpPr>
        <dsp:cNvPr id="0" name=""/>
        <dsp:cNvSpPr/>
      </dsp:nvSpPr>
      <dsp:spPr>
        <a:xfrm>
          <a:off x="5" y="4753485"/>
          <a:ext cx="2046613" cy="5116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>
              <a:solidFill>
                <a:schemeClr val="tx1"/>
              </a:solidFill>
            </a:rPr>
            <a:t>物品准备</a:t>
          </a:r>
        </a:p>
      </dsp:txBody>
      <dsp:txXfrm>
        <a:off x="5" y="4753485"/>
        <a:ext cx="2046613" cy="51165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4675B1-36AA-4F1A-BD6D-C8CD741100A1}">
      <dsp:nvSpPr>
        <dsp:cNvPr id="0" name=""/>
        <dsp:cNvSpPr/>
      </dsp:nvSpPr>
      <dsp:spPr>
        <a:xfrm>
          <a:off x="1110" y="1310293"/>
          <a:ext cx="2046613" cy="511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/>
            <a:t>操作前</a:t>
          </a:r>
        </a:p>
      </dsp:txBody>
      <dsp:txXfrm>
        <a:off x="1110" y="1310293"/>
        <a:ext cx="2046613" cy="511653"/>
      </dsp:txXfrm>
    </dsp:sp>
    <dsp:sp modelId="{E41417A5-515B-4073-8D89-A7F2EB6DC417}">
      <dsp:nvSpPr>
        <dsp:cNvPr id="0" name=""/>
        <dsp:cNvSpPr/>
      </dsp:nvSpPr>
      <dsp:spPr>
        <a:xfrm rot="5400000">
          <a:off x="900905" y="2024200"/>
          <a:ext cx="247023" cy="895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DA242-AF47-433C-B0BF-648D60CDCE9A}">
      <dsp:nvSpPr>
        <dsp:cNvPr id="0" name=""/>
        <dsp:cNvSpPr/>
      </dsp:nvSpPr>
      <dsp:spPr>
        <a:xfrm>
          <a:off x="1110" y="2315994"/>
          <a:ext cx="2046613" cy="5116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/>
            <a:t>护士准备</a:t>
          </a:r>
        </a:p>
      </dsp:txBody>
      <dsp:txXfrm>
        <a:off x="1110" y="2315994"/>
        <a:ext cx="2046613" cy="511653"/>
      </dsp:txXfrm>
    </dsp:sp>
    <dsp:sp modelId="{FAFEA6D4-EDA7-422B-8F8C-54FA71A5C57D}">
      <dsp:nvSpPr>
        <dsp:cNvPr id="0" name=""/>
        <dsp:cNvSpPr/>
      </dsp:nvSpPr>
      <dsp:spPr>
        <a:xfrm rot="5404637">
          <a:off x="914749" y="2936763"/>
          <a:ext cx="218230" cy="895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54064-3A5C-4962-B3B0-C16C905BA164}">
      <dsp:nvSpPr>
        <dsp:cNvPr id="0" name=""/>
        <dsp:cNvSpPr/>
      </dsp:nvSpPr>
      <dsp:spPr>
        <a:xfrm>
          <a:off x="5" y="3135417"/>
          <a:ext cx="2046613" cy="5116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/>
            <a:t>环境准备</a:t>
          </a:r>
        </a:p>
      </dsp:txBody>
      <dsp:txXfrm>
        <a:off x="5" y="3135417"/>
        <a:ext cx="2046613" cy="511653"/>
      </dsp:txXfrm>
    </dsp:sp>
    <dsp:sp modelId="{014E79DF-9D3A-44EE-BA96-5CEC2BD59DA7}">
      <dsp:nvSpPr>
        <dsp:cNvPr id="0" name=""/>
        <dsp:cNvSpPr/>
      </dsp:nvSpPr>
      <dsp:spPr>
        <a:xfrm rot="5400000">
          <a:off x="922662" y="3747720"/>
          <a:ext cx="201299" cy="895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C158C-3FF3-4C11-BA64-52190F4B8D11}">
      <dsp:nvSpPr>
        <dsp:cNvPr id="0" name=""/>
        <dsp:cNvSpPr/>
      </dsp:nvSpPr>
      <dsp:spPr>
        <a:xfrm>
          <a:off x="5" y="3937910"/>
          <a:ext cx="2046613" cy="5116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/>
            <a:t>患者准备</a:t>
          </a:r>
        </a:p>
      </dsp:txBody>
      <dsp:txXfrm>
        <a:off x="5" y="3937910"/>
        <a:ext cx="2046613" cy="511653"/>
      </dsp:txXfrm>
    </dsp:sp>
    <dsp:sp modelId="{63EE6072-4CF1-4D0D-92F6-C4D290142A59}">
      <dsp:nvSpPr>
        <dsp:cNvPr id="0" name=""/>
        <dsp:cNvSpPr/>
      </dsp:nvSpPr>
      <dsp:spPr>
        <a:xfrm rot="5400000">
          <a:off x="916120" y="4556755"/>
          <a:ext cx="214382" cy="895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CF195-BFD0-4448-AC75-7AB33482FAED}">
      <dsp:nvSpPr>
        <dsp:cNvPr id="0" name=""/>
        <dsp:cNvSpPr/>
      </dsp:nvSpPr>
      <dsp:spPr>
        <a:xfrm>
          <a:off x="5" y="4753485"/>
          <a:ext cx="2046613" cy="5116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>
              <a:solidFill>
                <a:srgbClr val="FF0000"/>
              </a:solidFill>
            </a:rPr>
            <a:t>物品准备</a:t>
          </a:r>
        </a:p>
      </dsp:txBody>
      <dsp:txXfrm>
        <a:off x="5" y="4753485"/>
        <a:ext cx="2046613" cy="511653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4675B1-36AA-4F1A-BD6D-C8CD741100A1}">
      <dsp:nvSpPr>
        <dsp:cNvPr id="0" name=""/>
        <dsp:cNvSpPr/>
      </dsp:nvSpPr>
      <dsp:spPr>
        <a:xfrm>
          <a:off x="1110" y="1310293"/>
          <a:ext cx="2046613" cy="511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/>
            <a:t>操作前</a:t>
          </a:r>
        </a:p>
      </dsp:txBody>
      <dsp:txXfrm>
        <a:off x="1110" y="1310293"/>
        <a:ext cx="2046613" cy="511653"/>
      </dsp:txXfrm>
    </dsp:sp>
    <dsp:sp modelId="{E41417A5-515B-4073-8D89-A7F2EB6DC417}">
      <dsp:nvSpPr>
        <dsp:cNvPr id="0" name=""/>
        <dsp:cNvSpPr/>
      </dsp:nvSpPr>
      <dsp:spPr>
        <a:xfrm rot="5400000">
          <a:off x="900905" y="2024200"/>
          <a:ext cx="247023" cy="895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DA242-AF47-433C-B0BF-648D60CDCE9A}">
      <dsp:nvSpPr>
        <dsp:cNvPr id="0" name=""/>
        <dsp:cNvSpPr/>
      </dsp:nvSpPr>
      <dsp:spPr>
        <a:xfrm>
          <a:off x="1110" y="2315994"/>
          <a:ext cx="2046613" cy="5116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/>
            <a:t>护士准备</a:t>
          </a:r>
        </a:p>
      </dsp:txBody>
      <dsp:txXfrm>
        <a:off x="1110" y="2315994"/>
        <a:ext cx="2046613" cy="511653"/>
      </dsp:txXfrm>
    </dsp:sp>
    <dsp:sp modelId="{FAFEA6D4-EDA7-422B-8F8C-54FA71A5C57D}">
      <dsp:nvSpPr>
        <dsp:cNvPr id="0" name=""/>
        <dsp:cNvSpPr/>
      </dsp:nvSpPr>
      <dsp:spPr>
        <a:xfrm rot="5404637">
          <a:off x="914749" y="2936763"/>
          <a:ext cx="218230" cy="895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54064-3A5C-4962-B3B0-C16C905BA164}">
      <dsp:nvSpPr>
        <dsp:cNvPr id="0" name=""/>
        <dsp:cNvSpPr/>
      </dsp:nvSpPr>
      <dsp:spPr>
        <a:xfrm>
          <a:off x="5" y="3135417"/>
          <a:ext cx="2046613" cy="5116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/>
            <a:t>环境准备</a:t>
          </a:r>
        </a:p>
      </dsp:txBody>
      <dsp:txXfrm>
        <a:off x="5" y="3135417"/>
        <a:ext cx="2046613" cy="511653"/>
      </dsp:txXfrm>
    </dsp:sp>
    <dsp:sp modelId="{014E79DF-9D3A-44EE-BA96-5CEC2BD59DA7}">
      <dsp:nvSpPr>
        <dsp:cNvPr id="0" name=""/>
        <dsp:cNvSpPr/>
      </dsp:nvSpPr>
      <dsp:spPr>
        <a:xfrm rot="5400000">
          <a:off x="922662" y="3747720"/>
          <a:ext cx="201299" cy="895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C158C-3FF3-4C11-BA64-52190F4B8D11}">
      <dsp:nvSpPr>
        <dsp:cNvPr id="0" name=""/>
        <dsp:cNvSpPr/>
      </dsp:nvSpPr>
      <dsp:spPr>
        <a:xfrm>
          <a:off x="5" y="3937910"/>
          <a:ext cx="2046613" cy="5116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/>
            <a:t>患者准备</a:t>
          </a:r>
        </a:p>
      </dsp:txBody>
      <dsp:txXfrm>
        <a:off x="5" y="3937910"/>
        <a:ext cx="2046613" cy="511653"/>
      </dsp:txXfrm>
    </dsp:sp>
    <dsp:sp modelId="{63EE6072-4CF1-4D0D-92F6-C4D290142A59}">
      <dsp:nvSpPr>
        <dsp:cNvPr id="0" name=""/>
        <dsp:cNvSpPr/>
      </dsp:nvSpPr>
      <dsp:spPr>
        <a:xfrm rot="5400000">
          <a:off x="916120" y="4556755"/>
          <a:ext cx="214382" cy="895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CF195-BFD0-4448-AC75-7AB33482FAED}">
      <dsp:nvSpPr>
        <dsp:cNvPr id="0" name=""/>
        <dsp:cNvSpPr/>
      </dsp:nvSpPr>
      <dsp:spPr>
        <a:xfrm>
          <a:off x="5" y="4753485"/>
          <a:ext cx="2046613" cy="5116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>
              <a:solidFill>
                <a:srgbClr val="FF0000"/>
              </a:solidFill>
            </a:rPr>
            <a:t>物品准备</a:t>
          </a:r>
        </a:p>
      </dsp:txBody>
      <dsp:txXfrm>
        <a:off x="5" y="4753485"/>
        <a:ext cx="2046613" cy="511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#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  <dgm:param type="vertAlign" val="mid"/>
          <dgm:param type="nodeHorzAlign" val="l"/>
          <dgm:param type="fallback" val="2D"/>
        </dgm:alg>
      </dgm:if>
      <dgm:else name="Name3">
        <dgm:alg type="lin">
          <dgm:param type="linDir" val="fromR"/>
          <dgm:param type="nodeVertAlign" val="t"/>
          <dgm:param type="vertAlign" val="mid"/>
          <dgm:param type="nodeHorzAlign" val="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VertAlign" val="t"/>
              <dgm:param type="nodeHorzAlign" val="ctr"/>
              <dgm:param type="fallback" val="2D"/>
            </dgm:alg>
          </dgm:if>
          <dgm:else name="Name7">
            <dgm:alg type="lin">
              <dgm:param type="linDir" val="fromT"/>
              <dgm:param type="nodeVertAlign" val="t"/>
              <dgm:param type="nodeHorzAlign" val="ctr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#2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  <dgm:param type="vertAlign" val="mid"/>
          <dgm:param type="nodeHorzAlign" val="l"/>
          <dgm:param type="fallback" val="2D"/>
        </dgm:alg>
      </dgm:if>
      <dgm:else name="Name3">
        <dgm:alg type="lin">
          <dgm:param type="linDir" val="fromR"/>
          <dgm:param type="nodeVertAlign" val="t"/>
          <dgm:param type="vertAlign" val="mid"/>
          <dgm:param type="nodeHorzAlign" val="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VertAlign" val="t"/>
              <dgm:param type="nodeHorzAlign" val="ctr"/>
              <dgm:param type="fallback" val="2D"/>
            </dgm:alg>
          </dgm:if>
          <dgm:else name="Name7">
            <dgm:alg type="lin">
              <dgm:param type="linDir" val="fromT"/>
              <dgm:param type="nodeVertAlign" val="t"/>
              <dgm:param type="nodeHorzAlign" val="ctr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#3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  <dgm:param type="vertAlign" val="mid"/>
          <dgm:param type="nodeHorzAlign" val="l"/>
          <dgm:param type="fallback" val="2D"/>
        </dgm:alg>
      </dgm:if>
      <dgm:else name="Name3">
        <dgm:alg type="lin">
          <dgm:param type="linDir" val="fromR"/>
          <dgm:param type="nodeVertAlign" val="t"/>
          <dgm:param type="vertAlign" val="mid"/>
          <dgm:param type="nodeHorzAlign" val="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VertAlign" val="t"/>
              <dgm:param type="nodeHorzAlign" val="ctr"/>
              <dgm:param type="fallback" val="2D"/>
            </dgm:alg>
          </dgm:if>
          <dgm:else name="Name7">
            <dgm:alg type="lin">
              <dgm:param type="linDir" val="fromT"/>
              <dgm:param type="nodeVertAlign" val="t"/>
              <dgm:param type="nodeHorzAlign" val="ctr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#4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  <dgm:param type="vertAlign" val="mid"/>
          <dgm:param type="nodeHorzAlign" val="l"/>
          <dgm:param type="fallback" val="2D"/>
        </dgm:alg>
      </dgm:if>
      <dgm:else name="Name3">
        <dgm:alg type="lin">
          <dgm:param type="linDir" val="fromR"/>
          <dgm:param type="nodeVertAlign" val="t"/>
          <dgm:param type="vertAlign" val="mid"/>
          <dgm:param type="nodeHorzAlign" val="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VertAlign" val="t"/>
              <dgm:param type="nodeHorzAlign" val="ctr"/>
              <dgm:param type="fallback" val="2D"/>
            </dgm:alg>
          </dgm:if>
          <dgm:else name="Name7">
            <dgm:alg type="lin">
              <dgm:param type="linDir" val="fromT"/>
              <dgm:param type="nodeVertAlign" val="t"/>
              <dgm:param type="nodeHorzAlign" val="ctr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#5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  <dgm:param type="vertAlign" val="mid"/>
          <dgm:param type="nodeHorzAlign" val="l"/>
          <dgm:param type="fallback" val="2D"/>
        </dgm:alg>
      </dgm:if>
      <dgm:else name="Name3">
        <dgm:alg type="lin">
          <dgm:param type="linDir" val="fromR"/>
          <dgm:param type="nodeVertAlign" val="t"/>
          <dgm:param type="vertAlign" val="mid"/>
          <dgm:param type="nodeHorzAlign" val="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VertAlign" val="t"/>
              <dgm:param type="nodeHorzAlign" val="ctr"/>
              <dgm:param type="fallback" val="2D"/>
            </dgm:alg>
          </dgm:if>
          <dgm:else name="Name7">
            <dgm:alg type="lin">
              <dgm:param type="linDir" val="fromT"/>
              <dgm:param type="nodeVertAlign" val="t"/>
              <dgm:param type="nodeHorzAlign" val="ctr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#6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  <dgm:param type="vertAlign" val="mid"/>
          <dgm:param type="nodeHorzAlign" val="l"/>
          <dgm:param type="fallback" val="2D"/>
        </dgm:alg>
      </dgm:if>
      <dgm:else name="Name3">
        <dgm:alg type="lin">
          <dgm:param type="linDir" val="fromR"/>
          <dgm:param type="nodeVertAlign" val="t"/>
          <dgm:param type="vertAlign" val="mid"/>
          <dgm:param type="nodeHorzAlign" val="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VertAlign" val="t"/>
              <dgm:param type="nodeHorzAlign" val="ctr"/>
              <dgm:param type="fallback" val="2D"/>
            </dgm:alg>
          </dgm:if>
          <dgm:else name="Name7">
            <dgm:alg type="lin">
              <dgm:param type="linDir" val="fromT"/>
              <dgm:param type="nodeVertAlign" val="t"/>
              <dgm:param type="nodeHorzAlign" val="ctr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#7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  <dgm:param type="vertAlign" val="mid"/>
          <dgm:param type="nodeHorzAlign" val="l"/>
          <dgm:param type="fallback" val="2D"/>
        </dgm:alg>
      </dgm:if>
      <dgm:else name="Name3">
        <dgm:alg type="lin">
          <dgm:param type="linDir" val="fromR"/>
          <dgm:param type="nodeVertAlign" val="t"/>
          <dgm:param type="vertAlign" val="mid"/>
          <dgm:param type="nodeHorzAlign" val="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VertAlign" val="t"/>
              <dgm:param type="nodeHorzAlign" val="ctr"/>
              <dgm:param type="fallback" val="2D"/>
            </dgm:alg>
          </dgm:if>
          <dgm:else name="Name7">
            <dgm:alg type="lin">
              <dgm:param type="linDir" val="fromT"/>
              <dgm:param type="nodeVertAlign" val="t"/>
              <dgm:param type="nodeHorzAlign" val="ctr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934EE-2E14-41AC-B4FA-524449CDAC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357F4-CF5D-47B5-B28E-CA5F1D07C94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5E8DB0-55DC-4221-A99C-988BCD133BF3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华文细黑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华文细黑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357F4-CF5D-47B5-B28E-CA5F1D07C9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357F4-CF5D-47B5-B28E-CA5F1D07C9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表皮  真皮  脂肪 肌肉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357F4-CF5D-47B5-B28E-CA5F1D07C9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357F4-CF5D-47B5-B28E-CA5F1D07C9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357F4-CF5D-47B5-B28E-CA5F1D07C9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357F4-CF5D-47B5-B28E-CA5F1D07C9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357F4-CF5D-47B5-B28E-CA5F1D07C9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357F4-CF5D-47B5-B28E-CA5F1D07C9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357F4-CF5D-47B5-B28E-CA5F1D07C9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8E8A-1335-41E6-97B1-AC42507764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6DCA-7DCA-4080-82C2-317B7028E0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8E8A-1335-41E6-97B1-AC42507764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6DCA-7DCA-4080-82C2-317B7028E0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8E8A-1335-41E6-97B1-AC42507764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6DCA-7DCA-4080-82C2-317B7028E0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40"/>
          </a:xfrm>
          <a:prstGeom prst="rect">
            <a:avLst/>
          </a:prstGeom>
        </p:spPr>
        <p:txBody>
          <a:bodyPr lIns="72545" tIns="36273" rIns="72545" bIns="36273" anchor="b"/>
          <a:lstStyle>
            <a:lvl1pPr algn="l">
              <a:defRPr sz="253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72545" tIns="36273" rIns="72545" bIns="36273"/>
          <a:lstStyle>
            <a:lvl1pPr marL="0" indent="0">
              <a:buNone/>
              <a:defRPr sz="3865"/>
            </a:lvl1pPr>
            <a:lvl2pPr marL="565150" indent="0">
              <a:buNone/>
              <a:defRPr sz="3465"/>
            </a:lvl2pPr>
            <a:lvl3pPr marL="1130935" indent="0">
              <a:buNone/>
              <a:defRPr sz="2935"/>
            </a:lvl3pPr>
            <a:lvl4pPr marL="1696085" indent="0">
              <a:buNone/>
              <a:defRPr sz="2535"/>
            </a:lvl4pPr>
            <a:lvl5pPr marL="2261235" indent="0">
              <a:buNone/>
              <a:defRPr sz="2535"/>
            </a:lvl5pPr>
            <a:lvl6pPr marL="2827020" indent="0">
              <a:buNone/>
              <a:defRPr sz="2535"/>
            </a:lvl6pPr>
            <a:lvl7pPr marL="3392170" indent="0">
              <a:buNone/>
              <a:defRPr sz="2535"/>
            </a:lvl7pPr>
            <a:lvl8pPr marL="3957320" indent="0">
              <a:buNone/>
              <a:defRPr sz="2535"/>
            </a:lvl8pPr>
            <a:lvl9pPr marL="4523105" indent="0">
              <a:buNone/>
              <a:defRPr sz="2535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6"/>
            <a:ext cx="7315200" cy="804860"/>
          </a:xfrm>
          <a:prstGeom prst="rect">
            <a:avLst/>
          </a:prstGeom>
        </p:spPr>
        <p:txBody>
          <a:bodyPr lIns="72545" tIns="36273" rIns="72545" bIns="36273"/>
          <a:lstStyle>
            <a:lvl1pPr marL="0" indent="0">
              <a:buNone/>
              <a:defRPr sz="1735"/>
            </a:lvl1pPr>
            <a:lvl2pPr marL="565150" indent="0">
              <a:buNone/>
              <a:defRPr sz="1465"/>
            </a:lvl2pPr>
            <a:lvl3pPr marL="1130935" indent="0">
              <a:buNone/>
              <a:defRPr sz="1335"/>
            </a:lvl3pPr>
            <a:lvl4pPr marL="1696085" indent="0">
              <a:buNone/>
              <a:defRPr sz="1065"/>
            </a:lvl4pPr>
            <a:lvl5pPr marL="2261235" indent="0">
              <a:buNone/>
              <a:defRPr sz="1065"/>
            </a:lvl5pPr>
            <a:lvl6pPr marL="2827020" indent="0">
              <a:buNone/>
              <a:defRPr sz="1065"/>
            </a:lvl6pPr>
            <a:lvl7pPr marL="3392170" indent="0">
              <a:buNone/>
              <a:defRPr sz="1065"/>
            </a:lvl7pPr>
            <a:lvl8pPr marL="3957320" indent="0">
              <a:buNone/>
              <a:defRPr sz="1065"/>
            </a:lvl8pPr>
            <a:lvl9pPr marL="4523105" indent="0">
              <a:buNone/>
              <a:defRPr sz="10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8E8A-1335-41E6-97B1-AC42507764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6DCA-7DCA-4080-82C2-317B7028E0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895" y="116419"/>
            <a:ext cx="10942228" cy="648607"/>
          </a:xfrm>
          <a:prstGeom prst="rect">
            <a:avLst/>
          </a:prstGeom>
        </p:spPr>
        <p:txBody>
          <a:bodyPr lIns="72545" tIns="36273" rIns="72545" bIns="36273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4895" y="981227"/>
            <a:ext cx="10942228" cy="5373309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2851" y="115896"/>
            <a:ext cx="2734733" cy="6238875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4425" y="115896"/>
            <a:ext cx="8005233" cy="6238875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8E8A-1335-41E6-97B1-AC42507764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6DCA-7DCA-4080-82C2-317B7028E0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8E8A-1335-41E6-97B1-AC42507764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6DCA-7DCA-4080-82C2-317B7028E0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8E8A-1335-41E6-97B1-AC42507764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6DCA-7DCA-4080-82C2-317B7028E0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8E8A-1335-41E6-97B1-AC42507764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6DCA-7DCA-4080-82C2-317B7028E0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8E8A-1335-41E6-97B1-AC42507764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6DCA-7DCA-4080-82C2-317B7028E0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8E8A-1335-41E6-97B1-AC42507764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6DCA-7DCA-4080-82C2-317B7028E0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D8E8A-1335-41E6-97B1-AC42507764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6DCA-7DCA-4080-82C2-317B7028E0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8E8A-1335-41E6-97B1-AC42507764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F6DCA-7DCA-4080-82C2-317B7028E0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46"/>
          <p:cNvCxnSpPr>
            <a:cxnSpLocks noChangeShapeType="1"/>
          </p:cNvCxnSpPr>
          <p:nvPr userDrawn="1"/>
        </p:nvCxnSpPr>
        <p:spPr bwMode="auto">
          <a:xfrm flipH="1">
            <a:off x="815413" y="859368"/>
            <a:ext cx="11041227" cy="0"/>
          </a:xfrm>
          <a:prstGeom prst="line">
            <a:avLst/>
          </a:prstGeom>
          <a:noFill/>
          <a:ln w="19050" cmpd="sng">
            <a:solidFill>
              <a:srgbClr val="0070C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Freeform 193"/>
          <p:cNvSpPr>
            <a:spLocks noEditPoints="1"/>
          </p:cNvSpPr>
          <p:nvPr userDrawn="1"/>
        </p:nvSpPr>
        <p:spPr bwMode="auto">
          <a:xfrm>
            <a:off x="142313" y="153028"/>
            <a:ext cx="685800" cy="670984"/>
          </a:xfrm>
          <a:custGeom>
            <a:avLst/>
            <a:gdLst>
              <a:gd name="T0" fmla="*/ 1180 w 2674"/>
              <a:gd name="T1" fmla="*/ 209 h 2622"/>
              <a:gd name="T2" fmla="*/ 951 w 2674"/>
              <a:gd name="T3" fmla="*/ 61 h 2622"/>
              <a:gd name="T4" fmla="*/ 734 w 2674"/>
              <a:gd name="T5" fmla="*/ 1 h 2622"/>
              <a:gd name="T6" fmla="*/ 534 w 2674"/>
              <a:gd name="T7" fmla="*/ 19 h 2622"/>
              <a:gd name="T8" fmla="*/ 359 w 2674"/>
              <a:gd name="T9" fmla="*/ 101 h 2622"/>
              <a:gd name="T10" fmla="*/ 211 w 2674"/>
              <a:gd name="T11" fmla="*/ 236 h 2622"/>
              <a:gd name="T12" fmla="*/ 99 w 2674"/>
              <a:gd name="T13" fmla="*/ 413 h 2622"/>
              <a:gd name="T14" fmla="*/ 26 w 2674"/>
              <a:gd name="T15" fmla="*/ 619 h 2622"/>
              <a:gd name="T16" fmla="*/ 0 w 2674"/>
              <a:gd name="T17" fmla="*/ 842 h 2622"/>
              <a:gd name="T18" fmla="*/ 25 w 2674"/>
              <a:gd name="T19" fmla="*/ 1072 h 2622"/>
              <a:gd name="T20" fmla="*/ 107 w 2674"/>
              <a:gd name="T21" fmla="*/ 1297 h 2622"/>
              <a:gd name="T22" fmla="*/ 288 w 2674"/>
              <a:gd name="T23" fmla="*/ 1582 h 2622"/>
              <a:gd name="T24" fmla="*/ 563 w 2674"/>
              <a:gd name="T25" fmla="*/ 1914 h 2622"/>
              <a:gd name="T26" fmla="*/ 993 w 2674"/>
              <a:gd name="T27" fmla="*/ 2334 h 2622"/>
              <a:gd name="T28" fmla="*/ 1336 w 2674"/>
              <a:gd name="T29" fmla="*/ 2622 h 2622"/>
              <a:gd name="T30" fmla="*/ 1456 w 2674"/>
              <a:gd name="T31" fmla="*/ 2527 h 2622"/>
              <a:gd name="T32" fmla="*/ 1963 w 2674"/>
              <a:gd name="T33" fmla="*/ 2067 h 2622"/>
              <a:gd name="T34" fmla="*/ 2254 w 2674"/>
              <a:gd name="T35" fmla="*/ 1752 h 2622"/>
              <a:gd name="T36" fmla="*/ 2501 w 2674"/>
              <a:gd name="T37" fmla="*/ 1411 h 2622"/>
              <a:gd name="T38" fmla="*/ 2615 w 2674"/>
              <a:gd name="T39" fmla="*/ 1186 h 2622"/>
              <a:gd name="T40" fmla="*/ 2668 w 2674"/>
              <a:gd name="T41" fmla="*/ 956 h 2622"/>
              <a:gd name="T42" fmla="*/ 2667 w 2674"/>
              <a:gd name="T43" fmla="*/ 728 h 2622"/>
              <a:gd name="T44" fmla="*/ 2617 w 2674"/>
              <a:gd name="T45" fmla="*/ 513 h 2622"/>
              <a:gd name="T46" fmla="*/ 2523 w 2674"/>
              <a:gd name="T47" fmla="*/ 320 h 2622"/>
              <a:gd name="T48" fmla="*/ 2393 w 2674"/>
              <a:gd name="T49" fmla="*/ 163 h 2622"/>
              <a:gd name="T50" fmla="*/ 2231 w 2674"/>
              <a:gd name="T51" fmla="*/ 53 h 2622"/>
              <a:gd name="T52" fmla="*/ 2042 w 2674"/>
              <a:gd name="T53" fmla="*/ 1 h 2622"/>
              <a:gd name="T54" fmla="*/ 1834 w 2674"/>
              <a:gd name="T55" fmla="*/ 21 h 2622"/>
              <a:gd name="T56" fmla="*/ 1610 w 2674"/>
              <a:gd name="T57" fmla="*/ 124 h 2622"/>
              <a:gd name="T58" fmla="*/ 1376 w 2674"/>
              <a:gd name="T59" fmla="*/ 318 h 2622"/>
              <a:gd name="T60" fmla="*/ 2284 w 2674"/>
              <a:gd name="T61" fmla="*/ 1347 h 2622"/>
              <a:gd name="T62" fmla="*/ 2213 w 2674"/>
              <a:gd name="T63" fmla="*/ 1319 h 2622"/>
              <a:gd name="T64" fmla="*/ 2159 w 2674"/>
              <a:gd name="T65" fmla="*/ 1265 h 2622"/>
              <a:gd name="T66" fmla="*/ 1500 w 2674"/>
              <a:gd name="T67" fmla="*/ 1239 h 2622"/>
              <a:gd name="T68" fmla="*/ 1461 w 2674"/>
              <a:gd name="T69" fmla="*/ 1196 h 2622"/>
              <a:gd name="T70" fmla="*/ 1207 w 2674"/>
              <a:gd name="T71" fmla="*/ 1981 h 2622"/>
              <a:gd name="T72" fmla="*/ 1160 w 2674"/>
              <a:gd name="T73" fmla="*/ 2003 h 2622"/>
              <a:gd name="T74" fmla="*/ 1107 w 2674"/>
              <a:gd name="T75" fmla="*/ 1970 h 2622"/>
              <a:gd name="T76" fmla="*/ 812 w 2674"/>
              <a:gd name="T77" fmla="*/ 1169 h 2622"/>
              <a:gd name="T78" fmla="*/ 766 w 2674"/>
              <a:gd name="T79" fmla="*/ 1208 h 2622"/>
              <a:gd name="T80" fmla="*/ 314 w 2674"/>
              <a:gd name="T81" fmla="*/ 1198 h 2622"/>
              <a:gd name="T82" fmla="*/ 286 w 2674"/>
              <a:gd name="T83" fmla="*/ 1144 h 2622"/>
              <a:gd name="T84" fmla="*/ 324 w 2674"/>
              <a:gd name="T85" fmla="*/ 1083 h 2622"/>
              <a:gd name="T86" fmla="*/ 855 w 2674"/>
              <a:gd name="T87" fmla="*/ 357 h 2622"/>
              <a:gd name="T88" fmla="*/ 904 w 2674"/>
              <a:gd name="T89" fmla="*/ 317 h 2622"/>
              <a:gd name="T90" fmla="*/ 952 w 2674"/>
              <a:gd name="T91" fmla="*/ 332 h 2622"/>
              <a:gd name="T92" fmla="*/ 1333 w 2674"/>
              <a:gd name="T93" fmla="*/ 691 h 2622"/>
              <a:gd name="T94" fmla="*/ 1361 w 2674"/>
              <a:gd name="T95" fmla="*/ 648 h 2622"/>
              <a:gd name="T96" fmla="*/ 1411 w 2674"/>
              <a:gd name="T97" fmla="*/ 642 h 2622"/>
              <a:gd name="T98" fmla="*/ 1453 w 2674"/>
              <a:gd name="T99" fmla="*/ 687 h 2622"/>
              <a:gd name="T100" fmla="*/ 2144 w 2674"/>
              <a:gd name="T101" fmla="*/ 1065 h 2622"/>
              <a:gd name="T102" fmla="*/ 2205 w 2674"/>
              <a:gd name="T103" fmla="*/ 991 h 2622"/>
              <a:gd name="T104" fmla="*/ 2294 w 2674"/>
              <a:gd name="T105" fmla="*/ 956 h 2622"/>
              <a:gd name="T106" fmla="*/ 2383 w 2674"/>
              <a:gd name="T107" fmla="*/ 972 h 2622"/>
              <a:gd name="T108" fmla="*/ 2465 w 2674"/>
              <a:gd name="T109" fmla="*/ 1043 h 2622"/>
              <a:gd name="T110" fmla="*/ 2496 w 2674"/>
              <a:gd name="T111" fmla="*/ 1153 h 2622"/>
              <a:gd name="T112" fmla="*/ 2473 w 2674"/>
              <a:gd name="T113" fmla="*/ 1246 h 2622"/>
              <a:gd name="T114" fmla="*/ 2398 w 2674"/>
              <a:gd name="T115" fmla="*/ 1325 h 2622"/>
              <a:gd name="T116" fmla="*/ 2311 w 2674"/>
              <a:gd name="T117" fmla="*/ 1349 h 2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74" h="2622">
                <a:moveTo>
                  <a:pt x="1337" y="361"/>
                </a:moveTo>
                <a:lnTo>
                  <a:pt x="1337" y="361"/>
                </a:lnTo>
                <a:lnTo>
                  <a:pt x="1297" y="318"/>
                </a:lnTo>
                <a:lnTo>
                  <a:pt x="1258" y="279"/>
                </a:lnTo>
                <a:lnTo>
                  <a:pt x="1219" y="242"/>
                </a:lnTo>
                <a:lnTo>
                  <a:pt x="1180" y="209"/>
                </a:lnTo>
                <a:lnTo>
                  <a:pt x="1141" y="178"/>
                </a:lnTo>
                <a:lnTo>
                  <a:pt x="1103" y="149"/>
                </a:lnTo>
                <a:lnTo>
                  <a:pt x="1064" y="124"/>
                </a:lnTo>
                <a:lnTo>
                  <a:pt x="1026" y="100"/>
                </a:lnTo>
                <a:lnTo>
                  <a:pt x="989" y="79"/>
                </a:lnTo>
                <a:lnTo>
                  <a:pt x="951" y="61"/>
                </a:lnTo>
                <a:lnTo>
                  <a:pt x="913" y="46"/>
                </a:lnTo>
                <a:lnTo>
                  <a:pt x="877" y="32"/>
                </a:lnTo>
                <a:lnTo>
                  <a:pt x="840" y="21"/>
                </a:lnTo>
                <a:lnTo>
                  <a:pt x="805" y="13"/>
                </a:lnTo>
                <a:lnTo>
                  <a:pt x="769" y="6"/>
                </a:lnTo>
                <a:lnTo>
                  <a:pt x="734" y="1"/>
                </a:lnTo>
                <a:lnTo>
                  <a:pt x="699" y="0"/>
                </a:lnTo>
                <a:lnTo>
                  <a:pt x="665" y="0"/>
                </a:lnTo>
                <a:lnTo>
                  <a:pt x="631" y="1"/>
                </a:lnTo>
                <a:lnTo>
                  <a:pt x="598" y="6"/>
                </a:lnTo>
                <a:lnTo>
                  <a:pt x="566" y="11"/>
                </a:lnTo>
                <a:lnTo>
                  <a:pt x="534" y="19"/>
                </a:lnTo>
                <a:lnTo>
                  <a:pt x="503" y="29"/>
                </a:lnTo>
                <a:lnTo>
                  <a:pt x="473" y="40"/>
                </a:lnTo>
                <a:lnTo>
                  <a:pt x="444" y="53"/>
                </a:lnTo>
                <a:lnTo>
                  <a:pt x="414" y="67"/>
                </a:lnTo>
                <a:lnTo>
                  <a:pt x="385" y="83"/>
                </a:lnTo>
                <a:lnTo>
                  <a:pt x="359" y="101"/>
                </a:lnTo>
                <a:lnTo>
                  <a:pt x="332" y="120"/>
                </a:lnTo>
                <a:lnTo>
                  <a:pt x="306" y="140"/>
                </a:lnTo>
                <a:lnTo>
                  <a:pt x="281" y="163"/>
                </a:lnTo>
                <a:lnTo>
                  <a:pt x="257" y="186"/>
                </a:lnTo>
                <a:lnTo>
                  <a:pt x="234" y="210"/>
                </a:lnTo>
                <a:lnTo>
                  <a:pt x="211" y="236"/>
                </a:lnTo>
                <a:lnTo>
                  <a:pt x="190" y="263"/>
                </a:lnTo>
                <a:lnTo>
                  <a:pt x="170" y="291"/>
                </a:lnTo>
                <a:lnTo>
                  <a:pt x="150" y="320"/>
                </a:lnTo>
                <a:lnTo>
                  <a:pt x="132" y="350"/>
                </a:lnTo>
                <a:lnTo>
                  <a:pt x="115" y="381"/>
                </a:lnTo>
                <a:lnTo>
                  <a:pt x="99" y="413"/>
                </a:lnTo>
                <a:lnTo>
                  <a:pt x="83" y="445"/>
                </a:lnTo>
                <a:lnTo>
                  <a:pt x="70" y="478"/>
                </a:lnTo>
                <a:lnTo>
                  <a:pt x="57" y="513"/>
                </a:lnTo>
                <a:lnTo>
                  <a:pt x="46" y="546"/>
                </a:lnTo>
                <a:lnTo>
                  <a:pt x="36" y="583"/>
                </a:lnTo>
                <a:lnTo>
                  <a:pt x="26" y="619"/>
                </a:lnTo>
                <a:lnTo>
                  <a:pt x="19" y="655"/>
                </a:lnTo>
                <a:lnTo>
                  <a:pt x="13" y="691"/>
                </a:lnTo>
                <a:lnTo>
                  <a:pt x="7" y="728"/>
                </a:lnTo>
                <a:lnTo>
                  <a:pt x="4" y="766"/>
                </a:lnTo>
                <a:lnTo>
                  <a:pt x="1" y="804"/>
                </a:lnTo>
                <a:lnTo>
                  <a:pt x="0" y="842"/>
                </a:lnTo>
                <a:lnTo>
                  <a:pt x="1" y="880"/>
                </a:lnTo>
                <a:lnTo>
                  <a:pt x="3" y="919"/>
                </a:lnTo>
                <a:lnTo>
                  <a:pt x="6" y="956"/>
                </a:lnTo>
                <a:lnTo>
                  <a:pt x="11" y="995"/>
                </a:lnTo>
                <a:lnTo>
                  <a:pt x="18" y="1034"/>
                </a:lnTo>
                <a:lnTo>
                  <a:pt x="25" y="1072"/>
                </a:lnTo>
                <a:lnTo>
                  <a:pt x="35" y="1109"/>
                </a:lnTo>
                <a:lnTo>
                  <a:pt x="46" y="1148"/>
                </a:lnTo>
                <a:lnTo>
                  <a:pt x="58" y="1186"/>
                </a:lnTo>
                <a:lnTo>
                  <a:pt x="74" y="1223"/>
                </a:lnTo>
                <a:lnTo>
                  <a:pt x="90" y="1260"/>
                </a:lnTo>
                <a:lnTo>
                  <a:pt x="107" y="1297"/>
                </a:lnTo>
                <a:lnTo>
                  <a:pt x="139" y="1354"/>
                </a:lnTo>
                <a:lnTo>
                  <a:pt x="172" y="1411"/>
                </a:lnTo>
                <a:lnTo>
                  <a:pt x="209" y="1468"/>
                </a:lnTo>
                <a:lnTo>
                  <a:pt x="247" y="1525"/>
                </a:lnTo>
                <a:lnTo>
                  <a:pt x="288" y="1582"/>
                </a:lnTo>
                <a:lnTo>
                  <a:pt x="331" y="1639"/>
                </a:lnTo>
                <a:lnTo>
                  <a:pt x="374" y="1696"/>
                </a:lnTo>
                <a:lnTo>
                  <a:pt x="420" y="1752"/>
                </a:lnTo>
                <a:lnTo>
                  <a:pt x="467" y="1806"/>
                </a:lnTo>
                <a:lnTo>
                  <a:pt x="514" y="1860"/>
                </a:lnTo>
                <a:lnTo>
                  <a:pt x="563" y="1914"/>
                </a:lnTo>
                <a:lnTo>
                  <a:pt x="612" y="1966"/>
                </a:lnTo>
                <a:lnTo>
                  <a:pt x="662" y="2017"/>
                </a:lnTo>
                <a:lnTo>
                  <a:pt x="710" y="2067"/>
                </a:lnTo>
                <a:lnTo>
                  <a:pt x="808" y="2163"/>
                </a:lnTo>
                <a:lnTo>
                  <a:pt x="902" y="2252"/>
                </a:lnTo>
                <a:lnTo>
                  <a:pt x="993" y="2334"/>
                </a:lnTo>
                <a:lnTo>
                  <a:pt x="1077" y="2408"/>
                </a:lnTo>
                <a:lnTo>
                  <a:pt x="1153" y="2473"/>
                </a:lnTo>
                <a:lnTo>
                  <a:pt x="1218" y="2527"/>
                </a:lnTo>
                <a:lnTo>
                  <a:pt x="1272" y="2571"/>
                </a:lnTo>
                <a:lnTo>
                  <a:pt x="1336" y="2622"/>
                </a:lnTo>
                <a:lnTo>
                  <a:pt x="1337" y="2622"/>
                </a:lnTo>
                <a:lnTo>
                  <a:pt x="1401" y="2571"/>
                </a:lnTo>
                <a:lnTo>
                  <a:pt x="1456" y="2527"/>
                </a:lnTo>
                <a:lnTo>
                  <a:pt x="1521" y="2473"/>
                </a:lnTo>
                <a:lnTo>
                  <a:pt x="1597" y="2408"/>
                </a:lnTo>
                <a:lnTo>
                  <a:pt x="1681" y="2334"/>
                </a:lnTo>
                <a:lnTo>
                  <a:pt x="1771" y="2252"/>
                </a:lnTo>
                <a:lnTo>
                  <a:pt x="1866" y="2163"/>
                </a:lnTo>
                <a:lnTo>
                  <a:pt x="1963" y="2067"/>
                </a:lnTo>
                <a:lnTo>
                  <a:pt x="2013" y="2017"/>
                </a:lnTo>
                <a:lnTo>
                  <a:pt x="2062" y="1966"/>
                </a:lnTo>
                <a:lnTo>
                  <a:pt x="2110" y="1914"/>
                </a:lnTo>
                <a:lnTo>
                  <a:pt x="2159" y="1860"/>
                </a:lnTo>
                <a:lnTo>
                  <a:pt x="2206" y="1806"/>
                </a:lnTo>
                <a:lnTo>
                  <a:pt x="2254" y="1752"/>
                </a:lnTo>
                <a:lnTo>
                  <a:pt x="2300" y="1696"/>
                </a:lnTo>
                <a:lnTo>
                  <a:pt x="2344" y="1639"/>
                </a:lnTo>
                <a:lnTo>
                  <a:pt x="2386" y="1582"/>
                </a:lnTo>
                <a:lnTo>
                  <a:pt x="2427" y="1525"/>
                </a:lnTo>
                <a:lnTo>
                  <a:pt x="2465" y="1468"/>
                </a:lnTo>
                <a:lnTo>
                  <a:pt x="2501" y="1411"/>
                </a:lnTo>
                <a:lnTo>
                  <a:pt x="2536" y="1354"/>
                </a:lnTo>
                <a:lnTo>
                  <a:pt x="2566" y="1297"/>
                </a:lnTo>
                <a:lnTo>
                  <a:pt x="2585" y="1260"/>
                </a:lnTo>
                <a:lnTo>
                  <a:pt x="2600" y="1223"/>
                </a:lnTo>
                <a:lnTo>
                  <a:pt x="2615" y="1186"/>
                </a:lnTo>
                <a:lnTo>
                  <a:pt x="2628" y="1148"/>
                </a:lnTo>
                <a:lnTo>
                  <a:pt x="2639" y="1109"/>
                </a:lnTo>
                <a:lnTo>
                  <a:pt x="2649" y="1072"/>
                </a:lnTo>
                <a:lnTo>
                  <a:pt x="2657" y="1034"/>
                </a:lnTo>
                <a:lnTo>
                  <a:pt x="2662" y="995"/>
                </a:lnTo>
                <a:lnTo>
                  <a:pt x="2668" y="956"/>
                </a:lnTo>
                <a:lnTo>
                  <a:pt x="2671" y="919"/>
                </a:lnTo>
                <a:lnTo>
                  <a:pt x="2674" y="880"/>
                </a:lnTo>
                <a:lnTo>
                  <a:pt x="2674" y="842"/>
                </a:lnTo>
                <a:lnTo>
                  <a:pt x="2672" y="804"/>
                </a:lnTo>
                <a:lnTo>
                  <a:pt x="2671" y="766"/>
                </a:lnTo>
                <a:lnTo>
                  <a:pt x="2667" y="728"/>
                </a:lnTo>
                <a:lnTo>
                  <a:pt x="2661" y="691"/>
                </a:lnTo>
                <a:lnTo>
                  <a:pt x="2655" y="655"/>
                </a:lnTo>
                <a:lnTo>
                  <a:pt x="2647" y="619"/>
                </a:lnTo>
                <a:lnTo>
                  <a:pt x="2639" y="583"/>
                </a:lnTo>
                <a:lnTo>
                  <a:pt x="2628" y="546"/>
                </a:lnTo>
                <a:lnTo>
                  <a:pt x="2617" y="513"/>
                </a:lnTo>
                <a:lnTo>
                  <a:pt x="2604" y="478"/>
                </a:lnTo>
                <a:lnTo>
                  <a:pt x="2590" y="445"/>
                </a:lnTo>
                <a:lnTo>
                  <a:pt x="2575" y="413"/>
                </a:lnTo>
                <a:lnTo>
                  <a:pt x="2560" y="381"/>
                </a:lnTo>
                <a:lnTo>
                  <a:pt x="2541" y="350"/>
                </a:lnTo>
                <a:lnTo>
                  <a:pt x="2523" y="320"/>
                </a:lnTo>
                <a:lnTo>
                  <a:pt x="2504" y="291"/>
                </a:lnTo>
                <a:lnTo>
                  <a:pt x="2484" y="263"/>
                </a:lnTo>
                <a:lnTo>
                  <a:pt x="2462" y="236"/>
                </a:lnTo>
                <a:lnTo>
                  <a:pt x="2440" y="210"/>
                </a:lnTo>
                <a:lnTo>
                  <a:pt x="2418" y="186"/>
                </a:lnTo>
                <a:lnTo>
                  <a:pt x="2393" y="163"/>
                </a:lnTo>
                <a:lnTo>
                  <a:pt x="2368" y="140"/>
                </a:lnTo>
                <a:lnTo>
                  <a:pt x="2343" y="120"/>
                </a:lnTo>
                <a:lnTo>
                  <a:pt x="2316" y="101"/>
                </a:lnTo>
                <a:lnTo>
                  <a:pt x="2288" y="83"/>
                </a:lnTo>
                <a:lnTo>
                  <a:pt x="2261" y="67"/>
                </a:lnTo>
                <a:lnTo>
                  <a:pt x="2231" y="53"/>
                </a:lnTo>
                <a:lnTo>
                  <a:pt x="2201" y="40"/>
                </a:lnTo>
                <a:lnTo>
                  <a:pt x="2170" y="29"/>
                </a:lnTo>
                <a:lnTo>
                  <a:pt x="2140" y="19"/>
                </a:lnTo>
                <a:lnTo>
                  <a:pt x="2108" y="11"/>
                </a:lnTo>
                <a:lnTo>
                  <a:pt x="2076" y="6"/>
                </a:lnTo>
                <a:lnTo>
                  <a:pt x="2042" y="1"/>
                </a:lnTo>
                <a:lnTo>
                  <a:pt x="2009" y="0"/>
                </a:lnTo>
                <a:lnTo>
                  <a:pt x="1976" y="0"/>
                </a:lnTo>
                <a:lnTo>
                  <a:pt x="1941" y="1"/>
                </a:lnTo>
                <a:lnTo>
                  <a:pt x="1905" y="6"/>
                </a:lnTo>
                <a:lnTo>
                  <a:pt x="1870" y="13"/>
                </a:lnTo>
                <a:lnTo>
                  <a:pt x="1834" y="21"/>
                </a:lnTo>
                <a:lnTo>
                  <a:pt x="1798" y="32"/>
                </a:lnTo>
                <a:lnTo>
                  <a:pt x="1760" y="46"/>
                </a:lnTo>
                <a:lnTo>
                  <a:pt x="1723" y="61"/>
                </a:lnTo>
                <a:lnTo>
                  <a:pt x="1685" y="79"/>
                </a:lnTo>
                <a:lnTo>
                  <a:pt x="1648" y="100"/>
                </a:lnTo>
                <a:lnTo>
                  <a:pt x="1610" y="124"/>
                </a:lnTo>
                <a:lnTo>
                  <a:pt x="1571" y="149"/>
                </a:lnTo>
                <a:lnTo>
                  <a:pt x="1532" y="178"/>
                </a:lnTo>
                <a:lnTo>
                  <a:pt x="1495" y="209"/>
                </a:lnTo>
                <a:lnTo>
                  <a:pt x="1454" y="242"/>
                </a:lnTo>
                <a:lnTo>
                  <a:pt x="1415" y="279"/>
                </a:lnTo>
                <a:lnTo>
                  <a:pt x="1376" y="318"/>
                </a:lnTo>
                <a:lnTo>
                  <a:pt x="1337" y="361"/>
                </a:lnTo>
                <a:close/>
                <a:moveTo>
                  <a:pt x="2311" y="1349"/>
                </a:moveTo>
                <a:lnTo>
                  <a:pt x="2311" y="1349"/>
                </a:lnTo>
                <a:lnTo>
                  <a:pt x="2297" y="1349"/>
                </a:lnTo>
                <a:lnTo>
                  <a:pt x="2284" y="1347"/>
                </a:lnTo>
                <a:lnTo>
                  <a:pt x="2272" y="1344"/>
                </a:lnTo>
                <a:lnTo>
                  <a:pt x="2259" y="1342"/>
                </a:lnTo>
                <a:lnTo>
                  <a:pt x="2247" y="1337"/>
                </a:lnTo>
                <a:lnTo>
                  <a:pt x="2236" y="1332"/>
                </a:lnTo>
                <a:lnTo>
                  <a:pt x="2224" y="1326"/>
                </a:lnTo>
                <a:lnTo>
                  <a:pt x="2213" y="1319"/>
                </a:lnTo>
                <a:lnTo>
                  <a:pt x="2204" y="1312"/>
                </a:lnTo>
                <a:lnTo>
                  <a:pt x="2192" y="1304"/>
                </a:lnTo>
                <a:lnTo>
                  <a:pt x="2184" y="1296"/>
                </a:lnTo>
                <a:lnTo>
                  <a:pt x="2176" y="1286"/>
                </a:lnTo>
                <a:lnTo>
                  <a:pt x="2167" y="1276"/>
                </a:lnTo>
                <a:lnTo>
                  <a:pt x="2159" y="1265"/>
                </a:lnTo>
                <a:lnTo>
                  <a:pt x="2152" y="1254"/>
                </a:lnTo>
                <a:lnTo>
                  <a:pt x="2147" y="1243"/>
                </a:lnTo>
                <a:lnTo>
                  <a:pt x="1521" y="1243"/>
                </a:lnTo>
                <a:lnTo>
                  <a:pt x="1510" y="1241"/>
                </a:lnTo>
                <a:lnTo>
                  <a:pt x="1500" y="1239"/>
                </a:lnTo>
                <a:lnTo>
                  <a:pt x="1492" y="1235"/>
                </a:lnTo>
                <a:lnTo>
                  <a:pt x="1483" y="1229"/>
                </a:lnTo>
                <a:lnTo>
                  <a:pt x="1476" y="1222"/>
                </a:lnTo>
                <a:lnTo>
                  <a:pt x="1470" y="1215"/>
                </a:lnTo>
                <a:lnTo>
                  <a:pt x="1464" y="1205"/>
                </a:lnTo>
                <a:lnTo>
                  <a:pt x="1461" y="1196"/>
                </a:lnTo>
                <a:lnTo>
                  <a:pt x="1404" y="983"/>
                </a:lnTo>
                <a:lnTo>
                  <a:pt x="1221" y="1951"/>
                </a:lnTo>
                <a:lnTo>
                  <a:pt x="1218" y="1962"/>
                </a:lnTo>
                <a:lnTo>
                  <a:pt x="1214" y="1973"/>
                </a:lnTo>
                <a:lnTo>
                  <a:pt x="1207" y="1981"/>
                </a:lnTo>
                <a:lnTo>
                  <a:pt x="1200" y="1989"/>
                </a:lnTo>
                <a:lnTo>
                  <a:pt x="1190" y="1995"/>
                </a:lnTo>
                <a:lnTo>
                  <a:pt x="1180" y="1999"/>
                </a:lnTo>
                <a:lnTo>
                  <a:pt x="1171" y="2002"/>
                </a:lnTo>
                <a:lnTo>
                  <a:pt x="1160" y="2003"/>
                </a:lnTo>
                <a:lnTo>
                  <a:pt x="1148" y="2002"/>
                </a:lnTo>
                <a:lnTo>
                  <a:pt x="1139" y="1999"/>
                </a:lnTo>
                <a:lnTo>
                  <a:pt x="1129" y="1994"/>
                </a:lnTo>
                <a:lnTo>
                  <a:pt x="1121" y="1988"/>
                </a:lnTo>
                <a:lnTo>
                  <a:pt x="1114" y="1980"/>
                </a:lnTo>
                <a:lnTo>
                  <a:pt x="1107" y="1970"/>
                </a:lnTo>
                <a:lnTo>
                  <a:pt x="1103" y="1960"/>
                </a:lnTo>
                <a:lnTo>
                  <a:pt x="1100" y="1949"/>
                </a:lnTo>
                <a:lnTo>
                  <a:pt x="905" y="726"/>
                </a:lnTo>
                <a:lnTo>
                  <a:pt x="815" y="1158"/>
                </a:lnTo>
                <a:lnTo>
                  <a:pt x="812" y="1169"/>
                </a:lnTo>
                <a:lnTo>
                  <a:pt x="808" y="1179"/>
                </a:lnTo>
                <a:lnTo>
                  <a:pt x="801" y="1187"/>
                </a:lnTo>
                <a:lnTo>
                  <a:pt x="794" y="1196"/>
                </a:lnTo>
                <a:lnTo>
                  <a:pt x="786" y="1201"/>
                </a:lnTo>
                <a:lnTo>
                  <a:pt x="776" y="1205"/>
                </a:lnTo>
                <a:lnTo>
                  <a:pt x="766" y="1208"/>
                </a:lnTo>
                <a:lnTo>
                  <a:pt x="755" y="1210"/>
                </a:lnTo>
                <a:lnTo>
                  <a:pt x="349" y="1210"/>
                </a:lnTo>
                <a:lnTo>
                  <a:pt x="336" y="1208"/>
                </a:lnTo>
                <a:lnTo>
                  <a:pt x="324" y="1204"/>
                </a:lnTo>
                <a:lnTo>
                  <a:pt x="314" y="1198"/>
                </a:lnTo>
                <a:lnTo>
                  <a:pt x="304" y="1190"/>
                </a:lnTo>
                <a:lnTo>
                  <a:pt x="298" y="1180"/>
                </a:lnTo>
                <a:lnTo>
                  <a:pt x="292" y="1169"/>
                </a:lnTo>
                <a:lnTo>
                  <a:pt x="288" y="1157"/>
                </a:lnTo>
                <a:lnTo>
                  <a:pt x="286" y="1144"/>
                </a:lnTo>
                <a:lnTo>
                  <a:pt x="288" y="1130"/>
                </a:lnTo>
                <a:lnTo>
                  <a:pt x="292" y="1118"/>
                </a:lnTo>
                <a:lnTo>
                  <a:pt x="298" y="1107"/>
                </a:lnTo>
                <a:lnTo>
                  <a:pt x="304" y="1097"/>
                </a:lnTo>
                <a:lnTo>
                  <a:pt x="314" y="1090"/>
                </a:lnTo>
                <a:lnTo>
                  <a:pt x="324" y="1083"/>
                </a:lnTo>
                <a:lnTo>
                  <a:pt x="336" y="1080"/>
                </a:lnTo>
                <a:lnTo>
                  <a:pt x="349" y="1079"/>
                </a:lnTo>
                <a:lnTo>
                  <a:pt x="705" y="1079"/>
                </a:lnTo>
                <a:lnTo>
                  <a:pt x="852" y="368"/>
                </a:lnTo>
                <a:lnTo>
                  <a:pt x="855" y="357"/>
                </a:lnTo>
                <a:lnTo>
                  <a:pt x="861" y="348"/>
                </a:lnTo>
                <a:lnTo>
                  <a:pt x="868" y="338"/>
                </a:lnTo>
                <a:lnTo>
                  <a:pt x="874" y="331"/>
                </a:lnTo>
                <a:lnTo>
                  <a:pt x="883" y="324"/>
                </a:lnTo>
                <a:lnTo>
                  <a:pt x="893" y="320"/>
                </a:lnTo>
                <a:lnTo>
                  <a:pt x="904" y="317"/>
                </a:lnTo>
                <a:lnTo>
                  <a:pt x="913" y="317"/>
                </a:lnTo>
                <a:lnTo>
                  <a:pt x="925" y="318"/>
                </a:lnTo>
                <a:lnTo>
                  <a:pt x="936" y="321"/>
                </a:lnTo>
                <a:lnTo>
                  <a:pt x="944" y="327"/>
                </a:lnTo>
                <a:lnTo>
                  <a:pt x="952" y="332"/>
                </a:lnTo>
                <a:lnTo>
                  <a:pt x="961" y="341"/>
                </a:lnTo>
                <a:lnTo>
                  <a:pt x="966" y="350"/>
                </a:lnTo>
                <a:lnTo>
                  <a:pt x="970" y="360"/>
                </a:lnTo>
                <a:lnTo>
                  <a:pt x="973" y="371"/>
                </a:lnTo>
                <a:lnTo>
                  <a:pt x="1166" y="1578"/>
                </a:lnTo>
                <a:lnTo>
                  <a:pt x="1333" y="691"/>
                </a:lnTo>
                <a:lnTo>
                  <a:pt x="1336" y="681"/>
                </a:lnTo>
                <a:lnTo>
                  <a:pt x="1340" y="671"/>
                </a:lnTo>
                <a:lnTo>
                  <a:pt x="1346" y="662"/>
                </a:lnTo>
                <a:lnTo>
                  <a:pt x="1353" y="655"/>
                </a:lnTo>
                <a:lnTo>
                  <a:pt x="1361" y="648"/>
                </a:lnTo>
                <a:lnTo>
                  <a:pt x="1371" y="644"/>
                </a:lnTo>
                <a:lnTo>
                  <a:pt x="1381" y="641"/>
                </a:lnTo>
                <a:lnTo>
                  <a:pt x="1390" y="640"/>
                </a:lnTo>
                <a:lnTo>
                  <a:pt x="1401" y="640"/>
                </a:lnTo>
                <a:lnTo>
                  <a:pt x="1411" y="642"/>
                </a:lnTo>
                <a:lnTo>
                  <a:pt x="1421" y="646"/>
                </a:lnTo>
                <a:lnTo>
                  <a:pt x="1429" y="652"/>
                </a:lnTo>
                <a:lnTo>
                  <a:pt x="1438" y="659"/>
                </a:lnTo>
                <a:lnTo>
                  <a:pt x="1443" y="667"/>
                </a:lnTo>
                <a:lnTo>
                  <a:pt x="1449" y="676"/>
                </a:lnTo>
                <a:lnTo>
                  <a:pt x="1453" y="687"/>
                </a:lnTo>
                <a:lnTo>
                  <a:pt x="1567" y="1112"/>
                </a:lnTo>
                <a:lnTo>
                  <a:pt x="2129" y="1112"/>
                </a:lnTo>
                <a:lnTo>
                  <a:pt x="2133" y="1096"/>
                </a:lnTo>
                <a:lnTo>
                  <a:pt x="2138" y="1080"/>
                </a:lnTo>
                <a:lnTo>
                  <a:pt x="2144" y="1065"/>
                </a:lnTo>
                <a:lnTo>
                  <a:pt x="2152" y="1050"/>
                </a:lnTo>
                <a:lnTo>
                  <a:pt x="2161" y="1037"/>
                </a:lnTo>
                <a:lnTo>
                  <a:pt x="2170" y="1023"/>
                </a:lnTo>
                <a:lnTo>
                  <a:pt x="2181" y="1012"/>
                </a:lnTo>
                <a:lnTo>
                  <a:pt x="2192" y="1001"/>
                </a:lnTo>
                <a:lnTo>
                  <a:pt x="2205" y="991"/>
                </a:lnTo>
                <a:lnTo>
                  <a:pt x="2218" y="982"/>
                </a:lnTo>
                <a:lnTo>
                  <a:pt x="2231" y="975"/>
                </a:lnTo>
                <a:lnTo>
                  <a:pt x="2247" y="968"/>
                </a:lnTo>
                <a:lnTo>
                  <a:pt x="2262" y="963"/>
                </a:lnTo>
                <a:lnTo>
                  <a:pt x="2277" y="959"/>
                </a:lnTo>
                <a:lnTo>
                  <a:pt x="2294" y="956"/>
                </a:lnTo>
                <a:lnTo>
                  <a:pt x="2311" y="956"/>
                </a:lnTo>
                <a:lnTo>
                  <a:pt x="2329" y="956"/>
                </a:lnTo>
                <a:lnTo>
                  <a:pt x="2348" y="961"/>
                </a:lnTo>
                <a:lnTo>
                  <a:pt x="2365" y="965"/>
                </a:lnTo>
                <a:lnTo>
                  <a:pt x="2383" y="972"/>
                </a:lnTo>
                <a:lnTo>
                  <a:pt x="2398" y="980"/>
                </a:lnTo>
                <a:lnTo>
                  <a:pt x="2414" y="990"/>
                </a:lnTo>
                <a:lnTo>
                  <a:pt x="2429" y="1001"/>
                </a:lnTo>
                <a:lnTo>
                  <a:pt x="2441" y="1013"/>
                </a:lnTo>
                <a:lnTo>
                  <a:pt x="2454" y="1027"/>
                </a:lnTo>
                <a:lnTo>
                  <a:pt x="2465" y="1043"/>
                </a:lnTo>
                <a:lnTo>
                  <a:pt x="2473" y="1059"/>
                </a:lnTo>
                <a:lnTo>
                  <a:pt x="2482" y="1076"/>
                </a:lnTo>
                <a:lnTo>
                  <a:pt x="2487" y="1094"/>
                </a:lnTo>
                <a:lnTo>
                  <a:pt x="2493" y="1114"/>
                </a:lnTo>
                <a:lnTo>
                  <a:pt x="2496" y="1133"/>
                </a:lnTo>
                <a:lnTo>
                  <a:pt x="2496" y="1153"/>
                </a:lnTo>
                <a:lnTo>
                  <a:pt x="2496" y="1173"/>
                </a:lnTo>
                <a:lnTo>
                  <a:pt x="2493" y="1193"/>
                </a:lnTo>
                <a:lnTo>
                  <a:pt x="2487" y="1211"/>
                </a:lnTo>
                <a:lnTo>
                  <a:pt x="2482" y="1229"/>
                </a:lnTo>
                <a:lnTo>
                  <a:pt x="2473" y="1246"/>
                </a:lnTo>
                <a:lnTo>
                  <a:pt x="2464" y="1262"/>
                </a:lnTo>
                <a:lnTo>
                  <a:pt x="2454" y="1278"/>
                </a:lnTo>
                <a:lnTo>
                  <a:pt x="2441" y="1292"/>
                </a:lnTo>
                <a:lnTo>
                  <a:pt x="2429" y="1304"/>
                </a:lnTo>
                <a:lnTo>
                  <a:pt x="2414" y="1315"/>
                </a:lnTo>
                <a:lnTo>
                  <a:pt x="2398" y="1325"/>
                </a:lnTo>
                <a:lnTo>
                  <a:pt x="2383" y="1333"/>
                </a:lnTo>
                <a:lnTo>
                  <a:pt x="2365" y="1340"/>
                </a:lnTo>
                <a:lnTo>
                  <a:pt x="2348" y="1344"/>
                </a:lnTo>
                <a:lnTo>
                  <a:pt x="2329" y="1349"/>
                </a:lnTo>
                <a:lnTo>
                  <a:pt x="2311" y="1349"/>
                </a:lnTo>
                <a:close/>
              </a:path>
            </a:pathLst>
          </a:custGeom>
          <a:solidFill>
            <a:srgbClr val="D33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mc:AlternateContent xmlns:mc="http://schemas.openxmlformats.org/markup-compatibility/2006">
    <mc:Choice xmlns:p14="http://schemas.microsoft.com/office/powerpoint/2010/main" Requires="p14">
      <p:transition spd="slow" p14:dur="175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465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65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65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65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65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5pPr>
      <a:lvl6pPr marL="565150" algn="l" rtl="0" fontAlgn="base">
        <a:spcBef>
          <a:spcPct val="0"/>
        </a:spcBef>
        <a:spcAft>
          <a:spcPct val="0"/>
        </a:spcAft>
        <a:defRPr sz="3465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6pPr>
      <a:lvl7pPr marL="1130935" algn="l" rtl="0" fontAlgn="base">
        <a:spcBef>
          <a:spcPct val="0"/>
        </a:spcBef>
        <a:spcAft>
          <a:spcPct val="0"/>
        </a:spcAft>
        <a:defRPr sz="3465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7pPr>
      <a:lvl8pPr marL="1696085" algn="l" rtl="0" fontAlgn="base">
        <a:spcBef>
          <a:spcPct val="0"/>
        </a:spcBef>
        <a:spcAft>
          <a:spcPct val="0"/>
        </a:spcAft>
        <a:defRPr sz="3465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8pPr>
      <a:lvl9pPr marL="2261235" algn="l" rtl="0" fontAlgn="base">
        <a:spcBef>
          <a:spcPct val="0"/>
        </a:spcBef>
        <a:spcAft>
          <a:spcPct val="0"/>
        </a:spcAft>
        <a:defRPr sz="3465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9pPr>
    </p:titleStyle>
    <p:bodyStyle>
      <a:lvl1pPr marL="223520" indent="-22352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535" b="1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352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06805" indent="-21463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865">
          <a:solidFill>
            <a:schemeClr val="tx1"/>
          </a:solidFill>
          <a:latin typeface="+mn-lt"/>
          <a:ea typeface="+mn-ea"/>
          <a:cs typeface="+mn-cs"/>
        </a:defRPr>
      </a:lvl3pPr>
      <a:lvl4pPr marL="1551940" indent="-22352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735">
          <a:solidFill>
            <a:schemeClr val="tx1"/>
          </a:solidFill>
          <a:latin typeface="+mn-lt"/>
          <a:ea typeface="+mn-ea"/>
          <a:cs typeface="+mn-cs"/>
        </a:defRPr>
      </a:lvl4pPr>
      <a:lvl5pPr marL="2001520" indent="-226695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65">
          <a:solidFill>
            <a:schemeClr val="tx1"/>
          </a:solidFill>
          <a:latin typeface="+mn-lt"/>
          <a:ea typeface="+mn-ea"/>
          <a:cs typeface="+mn-cs"/>
        </a:defRPr>
      </a:lvl5pPr>
      <a:lvl6pPr marL="2567940" indent="-22796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65">
          <a:solidFill>
            <a:schemeClr val="tx1"/>
          </a:solidFill>
          <a:latin typeface="+mn-lt"/>
          <a:ea typeface="+mn-ea"/>
          <a:cs typeface="+mn-cs"/>
        </a:defRPr>
      </a:lvl6pPr>
      <a:lvl7pPr marL="3133090" indent="-22796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65">
          <a:solidFill>
            <a:schemeClr val="tx1"/>
          </a:solidFill>
          <a:latin typeface="+mn-lt"/>
          <a:ea typeface="+mn-ea"/>
          <a:cs typeface="+mn-cs"/>
        </a:defRPr>
      </a:lvl7pPr>
      <a:lvl8pPr marL="3698240" indent="-22796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65">
          <a:solidFill>
            <a:schemeClr val="tx1"/>
          </a:solidFill>
          <a:latin typeface="+mn-lt"/>
          <a:ea typeface="+mn-ea"/>
          <a:cs typeface="+mn-cs"/>
        </a:defRPr>
      </a:lvl8pPr>
      <a:lvl9pPr marL="4264025" indent="-22796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65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30300" rtl="0" eaLnBrk="1" latinLnBrk="0" hangingPunct="1">
        <a:defRPr sz="2265" kern="1200">
          <a:solidFill>
            <a:schemeClr val="tx1"/>
          </a:solidFill>
          <a:latin typeface="+mn-lt"/>
          <a:ea typeface="+mn-ea"/>
          <a:cs typeface="+mn-cs"/>
        </a:defRPr>
      </a:lvl1pPr>
      <a:lvl2pPr marL="565150" algn="l" defTabSz="1130300" rtl="0" eaLnBrk="1" latinLnBrk="0" hangingPunct="1">
        <a:defRPr sz="2265" kern="1200">
          <a:solidFill>
            <a:schemeClr val="tx1"/>
          </a:solidFill>
          <a:latin typeface="+mn-lt"/>
          <a:ea typeface="+mn-ea"/>
          <a:cs typeface="+mn-cs"/>
        </a:defRPr>
      </a:lvl2pPr>
      <a:lvl3pPr marL="1130935" algn="l" defTabSz="1130300" rtl="0" eaLnBrk="1" latinLnBrk="0" hangingPunct="1">
        <a:defRPr sz="2265" kern="1200">
          <a:solidFill>
            <a:schemeClr val="tx1"/>
          </a:solidFill>
          <a:latin typeface="+mn-lt"/>
          <a:ea typeface="+mn-ea"/>
          <a:cs typeface="+mn-cs"/>
        </a:defRPr>
      </a:lvl3pPr>
      <a:lvl4pPr marL="1696085" algn="l" defTabSz="1130300" rtl="0" eaLnBrk="1" latinLnBrk="0" hangingPunct="1">
        <a:defRPr sz="2265" kern="1200">
          <a:solidFill>
            <a:schemeClr val="tx1"/>
          </a:solidFill>
          <a:latin typeface="+mn-lt"/>
          <a:ea typeface="+mn-ea"/>
          <a:cs typeface="+mn-cs"/>
        </a:defRPr>
      </a:lvl4pPr>
      <a:lvl5pPr marL="2261235" algn="l" defTabSz="1130300" rtl="0" eaLnBrk="1" latinLnBrk="0" hangingPunct="1">
        <a:defRPr sz="2265" kern="1200">
          <a:solidFill>
            <a:schemeClr val="tx1"/>
          </a:solidFill>
          <a:latin typeface="+mn-lt"/>
          <a:ea typeface="+mn-ea"/>
          <a:cs typeface="+mn-cs"/>
        </a:defRPr>
      </a:lvl5pPr>
      <a:lvl6pPr marL="2827020" algn="l" defTabSz="1130300" rtl="0" eaLnBrk="1" latinLnBrk="0" hangingPunct="1">
        <a:defRPr sz="2265" kern="1200">
          <a:solidFill>
            <a:schemeClr val="tx1"/>
          </a:solidFill>
          <a:latin typeface="+mn-lt"/>
          <a:ea typeface="+mn-ea"/>
          <a:cs typeface="+mn-cs"/>
        </a:defRPr>
      </a:lvl6pPr>
      <a:lvl7pPr marL="3392170" algn="l" defTabSz="1130300" rtl="0" eaLnBrk="1" latinLnBrk="0" hangingPunct="1">
        <a:defRPr sz="2265" kern="1200">
          <a:solidFill>
            <a:schemeClr val="tx1"/>
          </a:solidFill>
          <a:latin typeface="+mn-lt"/>
          <a:ea typeface="+mn-ea"/>
          <a:cs typeface="+mn-cs"/>
        </a:defRPr>
      </a:lvl7pPr>
      <a:lvl8pPr marL="3957320" algn="l" defTabSz="1130300" rtl="0" eaLnBrk="1" latinLnBrk="0" hangingPunct="1">
        <a:defRPr sz="2265" kern="1200">
          <a:solidFill>
            <a:schemeClr val="tx1"/>
          </a:solidFill>
          <a:latin typeface="+mn-lt"/>
          <a:ea typeface="+mn-ea"/>
          <a:cs typeface="+mn-cs"/>
        </a:defRPr>
      </a:lvl8pPr>
      <a:lvl9pPr marL="4523105" algn="l" defTabSz="1130300" rtl="0" eaLnBrk="1" latinLnBrk="0" hangingPunct="1">
        <a:defRPr sz="22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microsoft.com/office/2007/relationships/diagramDrawing" Target="../diagrams/drawing7.xml"/><Relationship Id="rId4" Type="http://schemas.openxmlformats.org/officeDocument/2006/relationships/diagramColors" Target="../diagrams/colors7.xml"/><Relationship Id="rId3" Type="http://schemas.openxmlformats.org/officeDocument/2006/relationships/diagramQuickStyle" Target="../diagrams/quickStyle7.xml"/><Relationship Id="rId2" Type="http://schemas.openxmlformats.org/officeDocument/2006/relationships/diagramLayout" Target="../diagrams/layout7.xml"/><Relationship Id="rId1" Type="http://schemas.openxmlformats.org/officeDocument/2006/relationships/diagramData" Target="../diagrams/data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6"/>
          <p:cNvSpPr>
            <a:spLocks noChangeArrowheads="1"/>
          </p:cNvSpPr>
          <p:nvPr/>
        </p:nvSpPr>
        <p:spPr bwMode="auto">
          <a:xfrm>
            <a:off x="9241633" y="6456153"/>
            <a:ext cx="18077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856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2018.12.19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3"/>
          <p:cNvSpPr txBox="1">
            <a:spLocks noChangeArrowheads="1"/>
          </p:cNvSpPr>
          <p:nvPr/>
        </p:nvSpPr>
        <p:spPr bwMode="auto">
          <a:xfrm>
            <a:off x="3278945" y="1740141"/>
            <a:ext cx="5346582" cy="18231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21892" tIns="60945" rIns="121892" bIns="60945" anchor="ctr"/>
          <a:lstStyle>
            <a:lvl1pPr marL="342900" indent="-3429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algn="dist" defTabSz="1218565" eaLnBrk="1" fontAlgn="base" hangingPunct="1">
              <a:lnSpc>
                <a:spcPts val="56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6600" b="1" i="0" dirty="0">
                <a:solidFill>
                  <a:srgbClr val="0070C0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肌内注射法</a:t>
            </a:r>
            <a:endParaRPr lang="zh-CN" altLang="en-US" sz="6600" b="1" i="0" dirty="0">
              <a:solidFill>
                <a:srgbClr val="0070C0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sp>
        <p:nvSpPr>
          <p:cNvPr id="15" name="六边形 14"/>
          <p:cNvSpPr/>
          <p:nvPr/>
        </p:nvSpPr>
        <p:spPr bwMode="auto">
          <a:xfrm>
            <a:off x="6988508" y="5419442"/>
            <a:ext cx="4126257" cy="767409"/>
          </a:xfrm>
          <a:prstGeom prst="hexagon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/>
          <a:lstStyle/>
          <a:p>
            <a:pPr algn="ctr" defTabSz="12185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护理学实验室   </a:t>
            </a:r>
            <a:endParaRPr lang="zh-CN" altLang="en-US" sz="2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29" y="4317476"/>
            <a:ext cx="4733284" cy="2392549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8000">
        <p14:vortex dir="r"/>
      </p:transition>
    </mc:Choice>
    <mc:Fallback>
      <p:transition spd="slow" advClick="0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285572" y="290241"/>
            <a:ext cx="585288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400" b="1" dirty="0">
                <a:ea typeface="楷体_GB2312" panose="02010609030101010101" pitchFamily="49" charset="-122"/>
              </a:rPr>
              <a:t>一、常见注射部位及定位方法</a:t>
            </a:r>
            <a:endParaRPr lang="zh-CN" altLang="en-US" sz="3400" dirty="0"/>
          </a:p>
        </p:txBody>
      </p:sp>
      <p:sp>
        <p:nvSpPr>
          <p:cNvPr id="10" name="Freeform 193"/>
          <p:cNvSpPr>
            <a:spLocks noEditPoints="1"/>
          </p:cNvSpPr>
          <p:nvPr/>
        </p:nvSpPr>
        <p:spPr bwMode="auto">
          <a:xfrm>
            <a:off x="171417" y="290241"/>
            <a:ext cx="859631" cy="842963"/>
          </a:xfrm>
          <a:custGeom>
            <a:avLst/>
            <a:gdLst>
              <a:gd name="T0" fmla="*/ 1180 w 2674"/>
              <a:gd name="T1" fmla="*/ 209 h 2622"/>
              <a:gd name="T2" fmla="*/ 951 w 2674"/>
              <a:gd name="T3" fmla="*/ 61 h 2622"/>
              <a:gd name="T4" fmla="*/ 734 w 2674"/>
              <a:gd name="T5" fmla="*/ 1 h 2622"/>
              <a:gd name="T6" fmla="*/ 534 w 2674"/>
              <a:gd name="T7" fmla="*/ 19 h 2622"/>
              <a:gd name="T8" fmla="*/ 359 w 2674"/>
              <a:gd name="T9" fmla="*/ 101 h 2622"/>
              <a:gd name="T10" fmla="*/ 211 w 2674"/>
              <a:gd name="T11" fmla="*/ 236 h 2622"/>
              <a:gd name="T12" fmla="*/ 99 w 2674"/>
              <a:gd name="T13" fmla="*/ 413 h 2622"/>
              <a:gd name="T14" fmla="*/ 26 w 2674"/>
              <a:gd name="T15" fmla="*/ 619 h 2622"/>
              <a:gd name="T16" fmla="*/ 0 w 2674"/>
              <a:gd name="T17" fmla="*/ 842 h 2622"/>
              <a:gd name="T18" fmla="*/ 25 w 2674"/>
              <a:gd name="T19" fmla="*/ 1072 h 2622"/>
              <a:gd name="T20" fmla="*/ 107 w 2674"/>
              <a:gd name="T21" fmla="*/ 1297 h 2622"/>
              <a:gd name="T22" fmla="*/ 288 w 2674"/>
              <a:gd name="T23" fmla="*/ 1582 h 2622"/>
              <a:gd name="T24" fmla="*/ 563 w 2674"/>
              <a:gd name="T25" fmla="*/ 1914 h 2622"/>
              <a:gd name="T26" fmla="*/ 993 w 2674"/>
              <a:gd name="T27" fmla="*/ 2334 h 2622"/>
              <a:gd name="T28" fmla="*/ 1336 w 2674"/>
              <a:gd name="T29" fmla="*/ 2622 h 2622"/>
              <a:gd name="T30" fmla="*/ 1456 w 2674"/>
              <a:gd name="T31" fmla="*/ 2527 h 2622"/>
              <a:gd name="T32" fmla="*/ 1963 w 2674"/>
              <a:gd name="T33" fmla="*/ 2067 h 2622"/>
              <a:gd name="T34" fmla="*/ 2254 w 2674"/>
              <a:gd name="T35" fmla="*/ 1752 h 2622"/>
              <a:gd name="T36" fmla="*/ 2501 w 2674"/>
              <a:gd name="T37" fmla="*/ 1411 h 2622"/>
              <a:gd name="T38" fmla="*/ 2615 w 2674"/>
              <a:gd name="T39" fmla="*/ 1186 h 2622"/>
              <a:gd name="T40" fmla="*/ 2668 w 2674"/>
              <a:gd name="T41" fmla="*/ 956 h 2622"/>
              <a:gd name="T42" fmla="*/ 2667 w 2674"/>
              <a:gd name="T43" fmla="*/ 728 h 2622"/>
              <a:gd name="T44" fmla="*/ 2617 w 2674"/>
              <a:gd name="T45" fmla="*/ 513 h 2622"/>
              <a:gd name="T46" fmla="*/ 2523 w 2674"/>
              <a:gd name="T47" fmla="*/ 320 h 2622"/>
              <a:gd name="T48" fmla="*/ 2393 w 2674"/>
              <a:gd name="T49" fmla="*/ 163 h 2622"/>
              <a:gd name="T50" fmla="*/ 2231 w 2674"/>
              <a:gd name="T51" fmla="*/ 53 h 2622"/>
              <a:gd name="T52" fmla="*/ 2042 w 2674"/>
              <a:gd name="T53" fmla="*/ 1 h 2622"/>
              <a:gd name="T54" fmla="*/ 1834 w 2674"/>
              <a:gd name="T55" fmla="*/ 21 h 2622"/>
              <a:gd name="T56" fmla="*/ 1610 w 2674"/>
              <a:gd name="T57" fmla="*/ 124 h 2622"/>
              <a:gd name="T58" fmla="*/ 1376 w 2674"/>
              <a:gd name="T59" fmla="*/ 318 h 2622"/>
              <a:gd name="T60" fmla="*/ 2284 w 2674"/>
              <a:gd name="T61" fmla="*/ 1347 h 2622"/>
              <a:gd name="T62" fmla="*/ 2213 w 2674"/>
              <a:gd name="T63" fmla="*/ 1319 h 2622"/>
              <a:gd name="T64" fmla="*/ 2159 w 2674"/>
              <a:gd name="T65" fmla="*/ 1265 h 2622"/>
              <a:gd name="T66" fmla="*/ 1500 w 2674"/>
              <a:gd name="T67" fmla="*/ 1239 h 2622"/>
              <a:gd name="T68" fmla="*/ 1461 w 2674"/>
              <a:gd name="T69" fmla="*/ 1196 h 2622"/>
              <a:gd name="T70" fmla="*/ 1207 w 2674"/>
              <a:gd name="T71" fmla="*/ 1981 h 2622"/>
              <a:gd name="T72" fmla="*/ 1160 w 2674"/>
              <a:gd name="T73" fmla="*/ 2003 h 2622"/>
              <a:gd name="T74" fmla="*/ 1107 w 2674"/>
              <a:gd name="T75" fmla="*/ 1970 h 2622"/>
              <a:gd name="T76" fmla="*/ 812 w 2674"/>
              <a:gd name="T77" fmla="*/ 1169 h 2622"/>
              <a:gd name="T78" fmla="*/ 766 w 2674"/>
              <a:gd name="T79" fmla="*/ 1208 h 2622"/>
              <a:gd name="T80" fmla="*/ 314 w 2674"/>
              <a:gd name="T81" fmla="*/ 1198 h 2622"/>
              <a:gd name="T82" fmla="*/ 286 w 2674"/>
              <a:gd name="T83" fmla="*/ 1144 h 2622"/>
              <a:gd name="T84" fmla="*/ 324 w 2674"/>
              <a:gd name="T85" fmla="*/ 1083 h 2622"/>
              <a:gd name="T86" fmla="*/ 855 w 2674"/>
              <a:gd name="T87" fmla="*/ 357 h 2622"/>
              <a:gd name="T88" fmla="*/ 904 w 2674"/>
              <a:gd name="T89" fmla="*/ 317 h 2622"/>
              <a:gd name="T90" fmla="*/ 952 w 2674"/>
              <a:gd name="T91" fmla="*/ 332 h 2622"/>
              <a:gd name="T92" fmla="*/ 1333 w 2674"/>
              <a:gd name="T93" fmla="*/ 691 h 2622"/>
              <a:gd name="T94" fmla="*/ 1361 w 2674"/>
              <a:gd name="T95" fmla="*/ 648 h 2622"/>
              <a:gd name="T96" fmla="*/ 1411 w 2674"/>
              <a:gd name="T97" fmla="*/ 642 h 2622"/>
              <a:gd name="T98" fmla="*/ 1453 w 2674"/>
              <a:gd name="T99" fmla="*/ 687 h 2622"/>
              <a:gd name="T100" fmla="*/ 2144 w 2674"/>
              <a:gd name="T101" fmla="*/ 1065 h 2622"/>
              <a:gd name="T102" fmla="*/ 2205 w 2674"/>
              <a:gd name="T103" fmla="*/ 991 h 2622"/>
              <a:gd name="T104" fmla="*/ 2294 w 2674"/>
              <a:gd name="T105" fmla="*/ 956 h 2622"/>
              <a:gd name="T106" fmla="*/ 2383 w 2674"/>
              <a:gd name="T107" fmla="*/ 972 h 2622"/>
              <a:gd name="T108" fmla="*/ 2465 w 2674"/>
              <a:gd name="T109" fmla="*/ 1043 h 2622"/>
              <a:gd name="T110" fmla="*/ 2496 w 2674"/>
              <a:gd name="T111" fmla="*/ 1153 h 2622"/>
              <a:gd name="T112" fmla="*/ 2473 w 2674"/>
              <a:gd name="T113" fmla="*/ 1246 h 2622"/>
              <a:gd name="T114" fmla="*/ 2398 w 2674"/>
              <a:gd name="T115" fmla="*/ 1325 h 2622"/>
              <a:gd name="T116" fmla="*/ 2311 w 2674"/>
              <a:gd name="T117" fmla="*/ 1349 h 2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74" h="2622">
                <a:moveTo>
                  <a:pt x="1337" y="361"/>
                </a:moveTo>
                <a:lnTo>
                  <a:pt x="1337" y="361"/>
                </a:lnTo>
                <a:lnTo>
                  <a:pt x="1297" y="318"/>
                </a:lnTo>
                <a:lnTo>
                  <a:pt x="1258" y="279"/>
                </a:lnTo>
                <a:lnTo>
                  <a:pt x="1219" y="242"/>
                </a:lnTo>
                <a:lnTo>
                  <a:pt x="1180" y="209"/>
                </a:lnTo>
                <a:lnTo>
                  <a:pt x="1141" y="178"/>
                </a:lnTo>
                <a:lnTo>
                  <a:pt x="1103" y="149"/>
                </a:lnTo>
                <a:lnTo>
                  <a:pt x="1064" y="124"/>
                </a:lnTo>
                <a:lnTo>
                  <a:pt x="1026" y="100"/>
                </a:lnTo>
                <a:lnTo>
                  <a:pt x="989" y="79"/>
                </a:lnTo>
                <a:lnTo>
                  <a:pt x="951" y="61"/>
                </a:lnTo>
                <a:lnTo>
                  <a:pt x="913" y="46"/>
                </a:lnTo>
                <a:lnTo>
                  <a:pt x="877" y="32"/>
                </a:lnTo>
                <a:lnTo>
                  <a:pt x="840" y="21"/>
                </a:lnTo>
                <a:lnTo>
                  <a:pt x="805" y="13"/>
                </a:lnTo>
                <a:lnTo>
                  <a:pt x="769" y="6"/>
                </a:lnTo>
                <a:lnTo>
                  <a:pt x="734" y="1"/>
                </a:lnTo>
                <a:lnTo>
                  <a:pt x="699" y="0"/>
                </a:lnTo>
                <a:lnTo>
                  <a:pt x="665" y="0"/>
                </a:lnTo>
                <a:lnTo>
                  <a:pt x="631" y="1"/>
                </a:lnTo>
                <a:lnTo>
                  <a:pt x="598" y="6"/>
                </a:lnTo>
                <a:lnTo>
                  <a:pt x="566" y="11"/>
                </a:lnTo>
                <a:lnTo>
                  <a:pt x="534" y="19"/>
                </a:lnTo>
                <a:lnTo>
                  <a:pt x="503" y="29"/>
                </a:lnTo>
                <a:lnTo>
                  <a:pt x="473" y="40"/>
                </a:lnTo>
                <a:lnTo>
                  <a:pt x="444" y="53"/>
                </a:lnTo>
                <a:lnTo>
                  <a:pt x="414" y="67"/>
                </a:lnTo>
                <a:lnTo>
                  <a:pt x="385" y="83"/>
                </a:lnTo>
                <a:lnTo>
                  <a:pt x="359" y="101"/>
                </a:lnTo>
                <a:lnTo>
                  <a:pt x="332" y="120"/>
                </a:lnTo>
                <a:lnTo>
                  <a:pt x="306" y="140"/>
                </a:lnTo>
                <a:lnTo>
                  <a:pt x="281" y="163"/>
                </a:lnTo>
                <a:lnTo>
                  <a:pt x="257" y="186"/>
                </a:lnTo>
                <a:lnTo>
                  <a:pt x="234" y="210"/>
                </a:lnTo>
                <a:lnTo>
                  <a:pt x="211" y="236"/>
                </a:lnTo>
                <a:lnTo>
                  <a:pt x="190" y="263"/>
                </a:lnTo>
                <a:lnTo>
                  <a:pt x="170" y="291"/>
                </a:lnTo>
                <a:lnTo>
                  <a:pt x="150" y="320"/>
                </a:lnTo>
                <a:lnTo>
                  <a:pt x="132" y="350"/>
                </a:lnTo>
                <a:lnTo>
                  <a:pt x="115" y="381"/>
                </a:lnTo>
                <a:lnTo>
                  <a:pt x="99" y="413"/>
                </a:lnTo>
                <a:lnTo>
                  <a:pt x="83" y="445"/>
                </a:lnTo>
                <a:lnTo>
                  <a:pt x="70" y="478"/>
                </a:lnTo>
                <a:lnTo>
                  <a:pt x="57" y="513"/>
                </a:lnTo>
                <a:lnTo>
                  <a:pt x="46" y="546"/>
                </a:lnTo>
                <a:lnTo>
                  <a:pt x="36" y="583"/>
                </a:lnTo>
                <a:lnTo>
                  <a:pt x="26" y="619"/>
                </a:lnTo>
                <a:lnTo>
                  <a:pt x="19" y="655"/>
                </a:lnTo>
                <a:lnTo>
                  <a:pt x="13" y="691"/>
                </a:lnTo>
                <a:lnTo>
                  <a:pt x="7" y="728"/>
                </a:lnTo>
                <a:lnTo>
                  <a:pt x="4" y="766"/>
                </a:lnTo>
                <a:lnTo>
                  <a:pt x="1" y="804"/>
                </a:lnTo>
                <a:lnTo>
                  <a:pt x="0" y="842"/>
                </a:lnTo>
                <a:lnTo>
                  <a:pt x="1" y="880"/>
                </a:lnTo>
                <a:lnTo>
                  <a:pt x="3" y="919"/>
                </a:lnTo>
                <a:lnTo>
                  <a:pt x="6" y="956"/>
                </a:lnTo>
                <a:lnTo>
                  <a:pt x="11" y="995"/>
                </a:lnTo>
                <a:lnTo>
                  <a:pt x="18" y="1034"/>
                </a:lnTo>
                <a:lnTo>
                  <a:pt x="25" y="1072"/>
                </a:lnTo>
                <a:lnTo>
                  <a:pt x="35" y="1109"/>
                </a:lnTo>
                <a:lnTo>
                  <a:pt x="46" y="1148"/>
                </a:lnTo>
                <a:lnTo>
                  <a:pt x="58" y="1186"/>
                </a:lnTo>
                <a:lnTo>
                  <a:pt x="74" y="1223"/>
                </a:lnTo>
                <a:lnTo>
                  <a:pt x="90" y="1260"/>
                </a:lnTo>
                <a:lnTo>
                  <a:pt x="107" y="1297"/>
                </a:lnTo>
                <a:lnTo>
                  <a:pt x="139" y="1354"/>
                </a:lnTo>
                <a:lnTo>
                  <a:pt x="172" y="1411"/>
                </a:lnTo>
                <a:lnTo>
                  <a:pt x="209" y="1468"/>
                </a:lnTo>
                <a:lnTo>
                  <a:pt x="247" y="1525"/>
                </a:lnTo>
                <a:lnTo>
                  <a:pt x="288" y="1582"/>
                </a:lnTo>
                <a:lnTo>
                  <a:pt x="331" y="1639"/>
                </a:lnTo>
                <a:lnTo>
                  <a:pt x="374" y="1696"/>
                </a:lnTo>
                <a:lnTo>
                  <a:pt x="420" y="1752"/>
                </a:lnTo>
                <a:lnTo>
                  <a:pt x="467" y="1806"/>
                </a:lnTo>
                <a:lnTo>
                  <a:pt x="514" y="1860"/>
                </a:lnTo>
                <a:lnTo>
                  <a:pt x="563" y="1914"/>
                </a:lnTo>
                <a:lnTo>
                  <a:pt x="612" y="1966"/>
                </a:lnTo>
                <a:lnTo>
                  <a:pt x="662" y="2017"/>
                </a:lnTo>
                <a:lnTo>
                  <a:pt x="710" y="2067"/>
                </a:lnTo>
                <a:lnTo>
                  <a:pt x="808" y="2163"/>
                </a:lnTo>
                <a:lnTo>
                  <a:pt x="902" y="2252"/>
                </a:lnTo>
                <a:lnTo>
                  <a:pt x="993" y="2334"/>
                </a:lnTo>
                <a:lnTo>
                  <a:pt x="1077" y="2408"/>
                </a:lnTo>
                <a:lnTo>
                  <a:pt x="1153" y="2473"/>
                </a:lnTo>
                <a:lnTo>
                  <a:pt x="1218" y="2527"/>
                </a:lnTo>
                <a:lnTo>
                  <a:pt x="1272" y="2571"/>
                </a:lnTo>
                <a:lnTo>
                  <a:pt x="1336" y="2622"/>
                </a:lnTo>
                <a:lnTo>
                  <a:pt x="1337" y="2622"/>
                </a:lnTo>
                <a:lnTo>
                  <a:pt x="1401" y="2571"/>
                </a:lnTo>
                <a:lnTo>
                  <a:pt x="1456" y="2527"/>
                </a:lnTo>
                <a:lnTo>
                  <a:pt x="1521" y="2473"/>
                </a:lnTo>
                <a:lnTo>
                  <a:pt x="1597" y="2408"/>
                </a:lnTo>
                <a:lnTo>
                  <a:pt x="1681" y="2334"/>
                </a:lnTo>
                <a:lnTo>
                  <a:pt x="1771" y="2252"/>
                </a:lnTo>
                <a:lnTo>
                  <a:pt x="1866" y="2163"/>
                </a:lnTo>
                <a:lnTo>
                  <a:pt x="1963" y="2067"/>
                </a:lnTo>
                <a:lnTo>
                  <a:pt x="2013" y="2017"/>
                </a:lnTo>
                <a:lnTo>
                  <a:pt x="2062" y="1966"/>
                </a:lnTo>
                <a:lnTo>
                  <a:pt x="2110" y="1914"/>
                </a:lnTo>
                <a:lnTo>
                  <a:pt x="2159" y="1860"/>
                </a:lnTo>
                <a:lnTo>
                  <a:pt x="2206" y="1806"/>
                </a:lnTo>
                <a:lnTo>
                  <a:pt x="2254" y="1752"/>
                </a:lnTo>
                <a:lnTo>
                  <a:pt x="2300" y="1696"/>
                </a:lnTo>
                <a:lnTo>
                  <a:pt x="2344" y="1639"/>
                </a:lnTo>
                <a:lnTo>
                  <a:pt x="2386" y="1582"/>
                </a:lnTo>
                <a:lnTo>
                  <a:pt x="2427" y="1525"/>
                </a:lnTo>
                <a:lnTo>
                  <a:pt x="2465" y="1468"/>
                </a:lnTo>
                <a:lnTo>
                  <a:pt x="2501" y="1411"/>
                </a:lnTo>
                <a:lnTo>
                  <a:pt x="2536" y="1354"/>
                </a:lnTo>
                <a:lnTo>
                  <a:pt x="2566" y="1297"/>
                </a:lnTo>
                <a:lnTo>
                  <a:pt x="2585" y="1260"/>
                </a:lnTo>
                <a:lnTo>
                  <a:pt x="2600" y="1223"/>
                </a:lnTo>
                <a:lnTo>
                  <a:pt x="2615" y="1186"/>
                </a:lnTo>
                <a:lnTo>
                  <a:pt x="2628" y="1148"/>
                </a:lnTo>
                <a:lnTo>
                  <a:pt x="2639" y="1109"/>
                </a:lnTo>
                <a:lnTo>
                  <a:pt x="2649" y="1072"/>
                </a:lnTo>
                <a:lnTo>
                  <a:pt x="2657" y="1034"/>
                </a:lnTo>
                <a:lnTo>
                  <a:pt x="2662" y="995"/>
                </a:lnTo>
                <a:lnTo>
                  <a:pt x="2668" y="956"/>
                </a:lnTo>
                <a:lnTo>
                  <a:pt x="2671" y="919"/>
                </a:lnTo>
                <a:lnTo>
                  <a:pt x="2674" y="880"/>
                </a:lnTo>
                <a:lnTo>
                  <a:pt x="2674" y="842"/>
                </a:lnTo>
                <a:lnTo>
                  <a:pt x="2672" y="804"/>
                </a:lnTo>
                <a:lnTo>
                  <a:pt x="2671" y="766"/>
                </a:lnTo>
                <a:lnTo>
                  <a:pt x="2667" y="728"/>
                </a:lnTo>
                <a:lnTo>
                  <a:pt x="2661" y="691"/>
                </a:lnTo>
                <a:lnTo>
                  <a:pt x="2655" y="655"/>
                </a:lnTo>
                <a:lnTo>
                  <a:pt x="2647" y="619"/>
                </a:lnTo>
                <a:lnTo>
                  <a:pt x="2639" y="583"/>
                </a:lnTo>
                <a:lnTo>
                  <a:pt x="2628" y="546"/>
                </a:lnTo>
                <a:lnTo>
                  <a:pt x="2617" y="513"/>
                </a:lnTo>
                <a:lnTo>
                  <a:pt x="2604" y="478"/>
                </a:lnTo>
                <a:lnTo>
                  <a:pt x="2590" y="445"/>
                </a:lnTo>
                <a:lnTo>
                  <a:pt x="2575" y="413"/>
                </a:lnTo>
                <a:lnTo>
                  <a:pt x="2560" y="381"/>
                </a:lnTo>
                <a:lnTo>
                  <a:pt x="2541" y="350"/>
                </a:lnTo>
                <a:lnTo>
                  <a:pt x="2523" y="320"/>
                </a:lnTo>
                <a:lnTo>
                  <a:pt x="2504" y="291"/>
                </a:lnTo>
                <a:lnTo>
                  <a:pt x="2484" y="263"/>
                </a:lnTo>
                <a:lnTo>
                  <a:pt x="2462" y="236"/>
                </a:lnTo>
                <a:lnTo>
                  <a:pt x="2440" y="210"/>
                </a:lnTo>
                <a:lnTo>
                  <a:pt x="2418" y="186"/>
                </a:lnTo>
                <a:lnTo>
                  <a:pt x="2393" y="163"/>
                </a:lnTo>
                <a:lnTo>
                  <a:pt x="2368" y="140"/>
                </a:lnTo>
                <a:lnTo>
                  <a:pt x="2343" y="120"/>
                </a:lnTo>
                <a:lnTo>
                  <a:pt x="2316" y="101"/>
                </a:lnTo>
                <a:lnTo>
                  <a:pt x="2288" y="83"/>
                </a:lnTo>
                <a:lnTo>
                  <a:pt x="2261" y="67"/>
                </a:lnTo>
                <a:lnTo>
                  <a:pt x="2231" y="53"/>
                </a:lnTo>
                <a:lnTo>
                  <a:pt x="2201" y="40"/>
                </a:lnTo>
                <a:lnTo>
                  <a:pt x="2170" y="29"/>
                </a:lnTo>
                <a:lnTo>
                  <a:pt x="2140" y="19"/>
                </a:lnTo>
                <a:lnTo>
                  <a:pt x="2108" y="11"/>
                </a:lnTo>
                <a:lnTo>
                  <a:pt x="2076" y="6"/>
                </a:lnTo>
                <a:lnTo>
                  <a:pt x="2042" y="1"/>
                </a:lnTo>
                <a:lnTo>
                  <a:pt x="2009" y="0"/>
                </a:lnTo>
                <a:lnTo>
                  <a:pt x="1976" y="0"/>
                </a:lnTo>
                <a:lnTo>
                  <a:pt x="1941" y="1"/>
                </a:lnTo>
                <a:lnTo>
                  <a:pt x="1905" y="6"/>
                </a:lnTo>
                <a:lnTo>
                  <a:pt x="1870" y="13"/>
                </a:lnTo>
                <a:lnTo>
                  <a:pt x="1834" y="21"/>
                </a:lnTo>
                <a:lnTo>
                  <a:pt x="1798" y="32"/>
                </a:lnTo>
                <a:lnTo>
                  <a:pt x="1760" y="46"/>
                </a:lnTo>
                <a:lnTo>
                  <a:pt x="1723" y="61"/>
                </a:lnTo>
                <a:lnTo>
                  <a:pt x="1685" y="79"/>
                </a:lnTo>
                <a:lnTo>
                  <a:pt x="1648" y="100"/>
                </a:lnTo>
                <a:lnTo>
                  <a:pt x="1610" y="124"/>
                </a:lnTo>
                <a:lnTo>
                  <a:pt x="1571" y="149"/>
                </a:lnTo>
                <a:lnTo>
                  <a:pt x="1532" y="178"/>
                </a:lnTo>
                <a:lnTo>
                  <a:pt x="1495" y="209"/>
                </a:lnTo>
                <a:lnTo>
                  <a:pt x="1454" y="242"/>
                </a:lnTo>
                <a:lnTo>
                  <a:pt x="1415" y="279"/>
                </a:lnTo>
                <a:lnTo>
                  <a:pt x="1376" y="318"/>
                </a:lnTo>
                <a:lnTo>
                  <a:pt x="1337" y="361"/>
                </a:lnTo>
                <a:close/>
                <a:moveTo>
                  <a:pt x="2311" y="1349"/>
                </a:moveTo>
                <a:lnTo>
                  <a:pt x="2311" y="1349"/>
                </a:lnTo>
                <a:lnTo>
                  <a:pt x="2297" y="1349"/>
                </a:lnTo>
                <a:lnTo>
                  <a:pt x="2284" y="1347"/>
                </a:lnTo>
                <a:lnTo>
                  <a:pt x="2272" y="1344"/>
                </a:lnTo>
                <a:lnTo>
                  <a:pt x="2259" y="1342"/>
                </a:lnTo>
                <a:lnTo>
                  <a:pt x="2247" y="1337"/>
                </a:lnTo>
                <a:lnTo>
                  <a:pt x="2236" y="1332"/>
                </a:lnTo>
                <a:lnTo>
                  <a:pt x="2224" y="1326"/>
                </a:lnTo>
                <a:lnTo>
                  <a:pt x="2213" y="1319"/>
                </a:lnTo>
                <a:lnTo>
                  <a:pt x="2204" y="1312"/>
                </a:lnTo>
                <a:lnTo>
                  <a:pt x="2192" y="1304"/>
                </a:lnTo>
                <a:lnTo>
                  <a:pt x="2184" y="1296"/>
                </a:lnTo>
                <a:lnTo>
                  <a:pt x="2176" y="1286"/>
                </a:lnTo>
                <a:lnTo>
                  <a:pt x="2167" y="1276"/>
                </a:lnTo>
                <a:lnTo>
                  <a:pt x="2159" y="1265"/>
                </a:lnTo>
                <a:lnTo>
                  <a:pt x="2152" y="1254"/>
                </a:lnTo>
                <a:lnTo>
                  <a:pt x="2147" y="1243"/>
                </a:lnTo>
                <a:lnTo>
                  <a:pt x="1521" y="1243"/>
                </a:lnTo>
                <a:lnTo>
                  <a:pt x="1510" y="1241"/>
                </a:lnTo>
                <a:lnTo>
                  <a:pt x="1500" y="1239"/>
                </a:lnTo>
                <a:lnTo>
                  <a:pt x="1492" y="1235"/>
                </a:lnTo>
                <a:lnTo>
                  <a:pt x="1483" y="1229"/>
                </a:lnTo>
                <a:lnTo>
                  <a:pt x="1476" y="1222"/>
                </a:lnTo>
                <a:lnTo>
                  <a:pt x="1470" y="1215"/>
                </a:lnTo>
                <a:lnTo>
                  <a:pt x="1464" y="1205"/>
                </a:lnTo>
                <a:lnTo>
                  <a:pt x="1461" y="1196"/>
                </a:lnTo>
                <a:lnTo>
                  <a:pt x="1404" y="983"/>
                </a:lnTo>
                <a:lnTo>
                  <a:pt x="1221" y="1951"/>
                </a:lnTo>
                <a:lnTo>
                  <a:pt x="1218" y="1962"/>
                </a:lnTo>
                <a:lnTo>
                  <a:pt x="1214" y="1973"/>
                </a:lnTo>
                <a:lnTo>
                  <a:pt x="1207" y="1981"/>
                </a:lnTo>
                <a:lnTo>
                  <a:pt x="1200" y="1989"/>
                </a:lnTo>
                <a:lnTo>
                  <a:pt x="1190" y="1995"/>
                </a:lnTo>
                <a:lnTo>
                  <a:pt x="1180" y="1999"/>
                </a:lnTo>
                <a:lnTo>
                  <a:pt x="1171" y="2002"/>
                </a:lnTo>
                <a:lnTo>
                  <a:pt x="1160" y="2003"/>
                </a:lnTo>
                <a:lnTo>
                  <a:pt x="1148" y="2002"/>
                </a:lnTo>
                <a:lnTo>
                  <a:pt x="1139" y="1999"/>
                </a:lnTo>
                <a:lnTo>
                  <a:pt x="1129" y="1994"/>
                </a:lnTo>
                <a:lnTo>
                  <a:pt x="1121" y="1988"/>
                </a:lnTo>
                <a:lnTo>
                  <a:pt x="1114" y="1980"/>
                </a:lnTo>
                <a:lnTo>
                  <a:pt x="1107" y="1970"/>
                </a:lnTo>
                <a:lnTo>
                  <a:pt x="1103" y="1960"/>
                </a:lnTo>
                <a:lnTo>
                  <a:pt x="1100" y="1949"/>
                </a:lnTo>
                <a:lnTo>
                  <a:pt x="905" y="726"/>
                </a:lnTo>
                <a:lnTo>
                  <a:pt x="815" y="1158"/>
                </a:lnTo>
                <a:lnTo>
                  <a:pt x="812" y="1169"/>
                </a:lnTo>
                <a:lnTo>
                  <a:pt x="808" y="1179"/>
                </a:lnTo>
                <a:lnTo>
                  <a:pt x="801" y="1187"/>
                </a:lnTo>
                <a:lnTo>
                  <a:pt x="794" y="1196"/>
                </a:lnTo>
                <a:lnTo>
                  <a:pt x="786" y="1201"/>
                </a:lnTo>
                <a:lnTo>
                  <a:pt x="776" y="1205"/>
                </a:lnTo>
                <a:lnTo>
                  <a:pt x="766" y="1208"/>
                </a:lnTo>
                <a:lnTo>
                  <a:pt x="755" y="1210"/>
                </a:lnTo>
                <a:lnTo>
                  <a:pt x="349" y="1210"/>
                </a:lnTo>
                <a:lnTo>
                  <a:pt x="336" y="1208"/>
                </a:lnTo>
                <a:lnTo>
                  <a:pt x="324" y="1204"/>
                </a:lnTo>
                <a:lnTo>
                  <a:pt x="314" y="1198"/>
                </a:lnTo>
                <a:lnTo>
                  <a:pt x="304" y="1190"/>
                </a:lnTo>
                <a:lnTo>
                  <a:pt x="298" y="1180"/>
                </a:lnTo>
                <a:lnTo>
                  <a:pt x="292" y="1169"/>
                </a:lnTo>
                <a:lnTo>
                  <a:pt x="288" y="1157"/>
                </a:lnTo>
                <a:lnTo>
                  <a:pt x="286" y="1144"/>
                </a:lnTo>
                <a:lnTo>
                  <a:pt x="288" y="1130"/>
                </a:lnTo>
                <a:lnTo>
                  <a:pt x="292" y="1118"/>
                </a:lnTo>
                <a:lnTo>
                  <a:pt x="298" y="1107"/>
                </a:lnTo>
                <a:lnTo>
                  <a:pt x="304" y="1097"/>
                </a:lnTo>
                <a:lnTo>
                  <a:pt x="314" y="1090"/>
                </a:lnTo>
                <a:lnTo>
                  <a:pt x="324" y="1083"/>
                </a:lnTo>
                <a:lnTo>
                  <a:pt x="336" y="1080"/>
                </a:lnTo>
                <a:lnTo>
                  <a:pt x="349" y="1079"/>
                </a:lnTo>
                <a:lnTo>
                  <a:pt x="705" y="1079"/>
                </a:lnTo>
                <a:lnTo>
                  <a:pt x="852" y="368"/>
                </a:lnTo>
                <a:lnTo>
                  <a:pt x="855" y="357"/>
                </a:lnTo>
                <a:lnTo>
                  <a:pt x="861" y="348"/>
                </a:lnTo>
                <a:lnTo>
                  <a:pt x="868" y="338"/>
                </a:lnTo>
                <a:lnTo>
                  <a:pt x="874" y="331"/>
                </a:lnTo>
                <a:lnTo>
                  <a:pt x="883" y="324"/>
                </a:lnTo>
                <a:lnTo>
                  <a:pt x="893" y="320"/>
                </a:lnTo>
                <a:lnTo>
                  <a:pt x="904" y="317"/>
                </a:lnTo>
                <a:lnTo>
                  <a:pt x="913" y="317"/>
                </a:lnTo>
                <a:lnTo>
                  <a:pt x="925" y="318"/>
                </a:lnTo>
                <a:lnTo>
                  <a:pt x="936" y="321"/>
                </a:lnTo>
                <a:lnTo>
                  <a:pt x="944" y="327"/>
                </a:lnTo>
                <a:lnTo>
                  <a:pt x="952" y="332"/>
                </a:lnTo>
                <a:lnTo>
                  <a:pt x="961" y="341"/>
                </a:lnTo>
                <a:lnTo>
                  <a:pt x="966" y="350"/>
                </a:lnTo>
                <a:lnTo>
                  <a:pt x="970" y="360"/>
                </a:lnTo>
                <a:lnTo>
                  <a:pt x="973" y="371"/>
                </a:lnTo>
                <a:lnTo>
                  <a:pt x="1166" y="1578"/>
                </a:lnTo>
                <a:lnTo>
                  <a:pt x="1333" y="691"/>
                </a:lnTo>
                <a:lnTo>
                  <a:pt x="1336" y="681"/>
                </a:lnTo>
                <a:lnTo>
                  <a:pt x="1340" y="671"/>
                </a:lnTo>
                <a:lnTo>
                  <a:pt x="1346" y="662"/>
                </a:lnTo>
                <a:lnTo>
                  <a:pt x="1353" y="655"/>
                </a:lnTo>
                <a:lnTo>
                  <a:pt x="1361" y="648"/>
                </a:lnTo>
                <a:lnTo>
                  <a:pt x="1371" y="644"/>
                </a:lnTo>
                <a:lnTo>
                  <a:pt x="1381" y="641"/>
                </a:lnTo>
                <a:lnTo>
                  <a:pt x="1390" y="640"/>
                </a:lnTo>
                <a:lnTo>
                  <a:pt x="1401" y="640"/>
                </a:lnTo>
                <a:lnTo>
                  <a:pt x="1411" y="642"/>
                </a:lnTo>
                <a:lnTo>
                  <a:pt x="1421" y="646"/>
                </a:lnTo>
                <a:lnTo>
                  <a:pt x="1429" y="652"/>
                </a:lnTo>
                <a:lnTo>
                  <a:pt x="1438" y="659"/>
                </a:lnTo>
                <a:lnTo>
                  <a:pt x="1443" y="667"/>
                </a:lnTo>
                <a:lnTo>
                  <a:pt x="1449" y="676"/>
                </a:lnTo>
                <a:lnTo>
                  <a:pt x="1453" y="687"/>
                </a:lnTo>
                <a:lnTo>
                  <a:pt x="1567" y="1112"/>
                </a:lnTo>
                <a:lnTo>
                  <a:pt x="2129" y="1112"/>
                </a:lnTo>
                <a:lnTo>
                  <a:pt x="2133" y="1096"/>
                </a:lnTo>
                <a:lnTo>
                  <a:pt x="2138" y="1080"/>
                </a:lnTo>
                <a:lnTo>
                  <a:pt x="2144" y="1065"/>
                </a:lnTo>
                <a:lnTo>
                  <a:pt x="2152" y="1050"/>
                </a:lnTo>
                <a:lnTo>
                  <a:pt x="2161" y="1037"/>
                </a:lnTo>
                <a:lnTo>
                  <a:pt x="2170" y="1023"/>
                </a:lnTo>
                <a:lnTo>
                  <a:pt x="2181" y="1012"/>
                </a:lnTo>
                <a:lnTo>
                  <a:pt x="2192" y="1001"/>
                </a:lnTo>
                <a:lnTo>
                  <a:pt x="2205" y="991"/>
                </a:lnTo>
                <a:lnTo>
                  <a:pt x="2218" y="982"/>
                </a:lnTo>
                <a:lnTo>
                  <a:pt x="2231" y="975"/>
                </a:lnTo>
                <a:lnTo>
                  <a:pt x="2247" y="968"/>
                </a:lnTo>
                <a:lnTo>
                  <a:pt x="2262" y="963"/>
                </a:lnTo>
                <a:lnTo>
                  <a:pt x="2277" y="959"/>
                </a:lnTo>
                <a:lnTo>
                  <a:pt x="2294" y="956"/>
                </a:lnTo>
                <a:lnTo>
                  <a:pt x="2311" y="956"/>
                </a:lnTo>
                <a:lnTo>
                  <a:pt x="2329" y="956"/>
                </a:lnTo>
                <a:lnTo>
                  <a:pt x="2348" y="961"/>
                </a:lnTo>
                <a:lnTo>
                  <a:pt x="2365" y="965"/>
                </a:lnTo>
                <a:lnTo>
                  <a:pt x="2383" y="972"/>
                </a:lnTo>
                <a:lnTo>
                  <a:pt x="2398" y="980"/>
                </a:lnTo>
                <a:lnTo>
                  <a:pt x="2414" y="990"/>
                </a:lnTo>
                <a:lnTo>
                  <a:pt x="2429" y="1001"/>
                </a:lnTo>
                <a:lnTo>
                  <a:pt x="2441" y="1013"/>
                </a:lnTo>
                <a:lnTo>
                  <a:pt x="2454" y="1027"/>
                </a:lnTo>
                <a:lnTo>
                  <a:pt x="2465" y="1043"/>
                </a:lnTo>
                <a:lnTo>
                  <a:pt x="2473" y="1059"/>
                </a:lnTo>
                <a:lnTo>
                  <a:pt x="2482" y="1076"/>
                </a:lnTo>
                <a:lnTo>
                  <a:pt x="2487" y="1094"/>
                </a:lnTo>
                <a:lnTo>
                  <a:pt x="2493" y="1114"/>
                </a:lnTo>
                <a:lnTo>
                  <a:pt x="2496" y="1133"/>
                </a:lnTo>
                <a:lnTo>
                  <a:pt x="2496" y="1153"/>
                </a:lnTo>
                <a:lnTo>
                  <a:pt x="2496" y="1173"/>
                </a:lnTo>
                <a:lnTo>
                  <a:pt x="2493" y="1193"/>
                </a:lnTo>
                <a:lnTo>
                  <a:pt x="2487" y="1211"/>
                </a:lnTo>
                <a:lnTo>
                  <a:pt x="2482" y="1229"/>
                </a:lnTo>
                <a:lnTo>
                  <a:pt x="2473" y="1246"/>
                </a:lnTo>
                <a:lnTo>
                  <a:pt x="2464" y="1262"/>
                </a:lnTo>
                <a:lnTo>
                  <a:pt x="2454" y="1278"/>
                </a:lnTo>
                <a:lnTo>
                  <a:pt x="2441" y="1292"/>
                </a:lnTo>
                <a:lnTo>
                  <a:pt x="2429" y="1304"/>
                </a:lnTo>
                <a:lnTo>
                  <a:pt x="2414" y="1315"/>
                </a:lnTo>
                <a:lnTo>
                  <a:pt x="2398" y="1325"/>
                </a:lnTo>
                <a:lnTo>
                  <a:pt x="2383" y="1333"/>
                </a:lnTo>
                <a:lnTo>
                  <a:pt x="2365" y="1340"/>
                </a:lnTo>
                <a:lnTo>
                  <a:pt x="2348" y="1344"/>
                </a:lnTo>
                <a:lnTo>
                  <a:pt x="2329" y="1349"/>
                </a:lnTo>
                <a:lnTo>
                  <a:pt x="2311" y="1349"/>
                </a:lnTo>
                <a:close/>
              </a:path>
            </a:pathLst>
          </a:custGeom>
          <a:solidFill>
            <a:srgbClr val="D33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031048" y="1089570"/>
            <a:ext cx="95269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03115" y="1428749"/>
            <a:ext cx="5635760" cy="48066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3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臀大肌（成人最常用）</a:t>
            </a:r>
            <a:endParaRPr lang="en-US" sz="3000" b="1" u="sng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3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臀中肌、臀小肌（儿童最常用）</a:t>
            </a:r>
            <a:endParaRPr lang="en-US" sz="30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30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上臂三角肌</a:t>
            </a:r>
            <a:endParaRPr lang="en-US" sz="30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3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股外侧肌</a:t>
            </a:r>
            <a:endParaRPr lang="zh-CN" altLang="en-US" sz="30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" cstate="print"/>
          <a:srcRect l="46875" t="40625" r="21875" b="29167"/>
          <a:stretch>
            <a:fillRect/>
          </a:stretch>
        </p:blipFill>
        <p:spPr bwMode="auto">
          <a:xfrm>
            <a:off x="6699629" y="1637895"/>
            <a:ext cx="4818327" cy="451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285572" y="290241"/>
            <a:ext cx="454483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400" b="1" dirty="0">
                <a:ea typeface="楷体_GB2312" panose="02010609030101010101" pitchFamily="49" charset="-122"/>
              </a:rPr>
              <a:t>（四）上臂三角肌定位</a:t>
            </a:r>
            <a:endParaRPr lang="zh-CN" altLang="en-US" sz="3400" dirty="0"/>
          </a:p>
        </p:txBody>
      </p:sp>
      <p:sp>
        <p:nvSpPr>
          <p:cNvPr id="10" name="Freeform 193"/>
          <p:cNvSpPr>
            <a:spLocks noEditPoints="1"/>
          </p:cNvSpPr>
          <p:nvPr/>
        </p:nvSpPr>
        <p:spPr bwMode="auto">
          <a:xfrm>
            <a:off x="171417" y="290241"/>
            <a:ext cx="859631" cy="842963"/>
          </a:xfrm>
          <a:custGeom>
            <a:avLst/>
            <a:gdLst>
              <a:gd name="T0" fmla="*/ 1180 w 2674"/>
              <a:gd name="T1" fmla="*/ 209 h 2622"/>
              <a:gd name="T2" fmla="*/ 951 w 2674"/>
              <a:gd name="T3" fmla="*/ 61 h 2622"/>
              <a:gd name="T4" fmla="*/ 734 w 2674"/>
              <a:gd name="T5" fmla="*/ 1 h 2622"/>
              <a:gd name="T6" fmla="*/ 534 w 2674"/>
              <a:gd name="T7" fmla="*/ 19 h 2622"/>
              <a:gd name="T8" fmla="*/ 359 w 2674"/>
              <a:gd name="T9" fmla="*/ 101 h 2622"/>
              <a:gd name="T10" fmla="*/ 211 w 2674"/>
              <a:gd name="T11" fmla="*/ 236 h 2622"/>
              <a:gd name="T12" fmla="*/ 99 w 2674"/>
              <a:gd name="T13" fmla="*/ 413 h 2622"/>
              <a:gd name="T14" fmla="*/ 26 w 2674"/>
              <a:gd name="T15" fmla="*/ 619 h 2622"/>
              <a:gd name="T16" fmla="*/ 0 w 2674"/>
              <a:gd name="T17" fmla="*/ 842 h 2622"/>
              <a:gd name="T18" fmla="*/ 25 w 2674"/>
              <a:gd name="T19" fmla="*/ 1072 h 2622"/>
              <a:gd name="T20" fmla="*/ 107 w 2674"/>
              <a:gd name="T21" fmla="*/ 1297 h 2622"/>
              <a:gd name="T22" fmla="*/ 288 w 2674"/>
              <a:gd name="T23" fmla="*/ 1582 h 2622"/>
              <a:gd name="T24" fmla="*/ 563 w 2674"/>
              <a:gd name="T25" fmla="*/ 1914 h 2622"/>
              <a:gd name="T26" fmla="*/ 993 w 2674"/>
              <a:gd name="T27" fmla="*/ 2334 h 2622"/>
              <a:gd name="T28" fmla="*/ 1336 w 2674"/>
              <a:gd name="T29" fmla="*/ 2622 h 2622"/>
              <a:gd name="T30" fmla="*/ 1456 w 2674"/>
              <a:gd name="T31" fmla="*/ 2527 h 2622"/>
              <a:gd name="T32" fmla="*/ 1963 w 2674"/>
              <a:gd name="T33" fmla="*/ 2067 h 2622"/>
              <a:gd name="T34" fmla="*/ 2254 w 2674"/>
              <a:gd name="T35" fmla="*/ 1752 h 2622"/>
              <a:gd name="T36" fmla="*/ 2501 w 2674"/>
              <a:gd name="T37" fmla="*/ 1411 h 2622"/>
              <a:gd name="T38" fmla="*/ 2615 w 2674"/>
              <a:gd name="T39" fmla="*/ 1186 h 2622"/>
              <a:gd name="T40" fmla="*/ 2668 w 2674"/>
              <a:gd name="T41" fmla="*/ 956 h 2622"/>
              <a:gd name="T42" fmla="*/ 2667 w 2674"/>
              <a:gd name="T43" fmla="*/ 728 h 2622"/>
              <a:gd name="T44" fmla="*/ 2617 w 2674"/>
              <a:gd name="T45" fmla="*/ 513 h 2622"/>
              <a:gd name="T46" fmla="*/ 2523 w 2674"/>
              <a:gd name="T47" fmla="*/ 320 h 2622"/>
              <a:gd name="T48" fmla="*/ 2393 w 2674"/>
              <a:gd name="T49" fmla="*/ 163 h 2622"/>
              <a:gd name="T50" fmla="*/ 2231 w 2674"/>
              <a:gd name="T51" fmla="*/ 53 h 2622"/>
              <a:gd name="T52" fmla="*/ 2042 w 2674"/>
              <a:gd name="T53" fmla="*/ 1 h 2622"/>
              <a:gd name="T54" fmla="*/ 1834 w 2674"/>
              <a:gd name="T55" fmla="*/ 21 h 2622"/>
              <a:gd name="T56" fmla="*/ 1610 w 2674"/>
              <a:gd name="T57" fmla="*/ 124 h 2622"/>
              <a:gd name="T58" fmla="*/ 1376 w 2674"/>
              <a:gd name="T59" fmla="*/ 318 h 2622"/>
              <a:gd name="T60" fmla="*/ 2284 w 2674"/>
              <a:gd name="T61" fmla="*/ 1347 h 2622"/>
              <a:gd name="T62" fmla="*/ 2213 w 2674"/>
              <a:gd name="T63" fmla="*/ 1319 h 2622"/>
              <a:gd name="T64" fmla="*/ 2159 w 2674"/>
              <a:gd name="T65" fmla="*/ 1265 h 2622"/>
              <a:gd name="T66" fmla="*/ 1500 w 2674"/>
              <a:gd name="T67" fmla="*/ 1239 h 2622"/>
              <a:gd name="T68" fmla="*/ 1461 w 2674"/>
              <a:gd name="T69" fmla="*/ 1196 h 2622"/>
              <a:gd name="T70" fmla="*/ 1207 w 2674"/>
              <a:gd name="T71" fmla="*/ 1981 h 2622"/>
              <a:gd name="T72" fmla="*/ 1160 w 2674"/>
              <a:gd name="T73" fmla="*/ 2003 h 2622"/>
              <a:gd name="T74" fmla="*/ 1107 w 2674"/>
              <a:gd name="T75" fmla="*/ 1970 h 2622"/>
              <a:gd name="T76" fmla="*/ 812 w 2674"/>
              <a:gd name="T77" fmla="*/ 1169 h 2622"/>
              <a:gd name="T78" fmla="*/ 766 w 2674"/>
              <a:gd name="T79" fmla="*/ 1208 h 2622"/>
              <a:gd name="T80" fmla="*/ 314 w 2674"/>
              <a:gd name="T81" fmla="*/ 1198 h 2622"/>
              <a:gd name="T82" fmla="*/ 286 w 2674"/>
              <a:gd name="T83" fmla="*/ 1144 h 2622"/>
              <a:gd name="T84" fmla="*/ 324 w 2674"/>
              <a:gd name="T85" fmla="*/ 1083 h 2622"/>
              <a:gd name="T86" fmla="*/ 855 w 2674"/>
              <a:gd name="T87" fmla="*/ 357 h 2622"/>
              <a:gd name="T88" fmla="*/ 904 w 2674"/>
              <a:gd name="T89" fmla="*/ 317 h 2622"/>
              <a:gd name="T90" fmla="*/ 952 w 2674"/>
              <a:gd name="T91" fmla="*/ 332 h 2622"/>
              <a:gd name="T92" fmla="*/ 1333 w 2674"/>
              <a:gd name="T93" fmla="*/ 691 h 2622"/>
              <a:gd name="T94" fmla="*/ 1361 w 2674"/>
              <a:gd name="T95" fmla="*/ 648 h 2622"/>
              <a:gd name="T96" fmla="*/ 1411 w 2674"/>
              <a:gd name="T97" fmla="*/ 642 h 2622"/>
              <a:gd name="T98" fmla="*/ 1453 w 2674"/>
              <a:gd name="T99" fmla="*/ 687 h 2622"/>
              <a:gd name="T100" fmla="*/ 2144 w 2674"/>
              <a:gd name="T101" fmla="*/ 1065 h 2622"/>
              <a:gd name="T102" fmla="*/ 2205 w 2674"/>
              <a:gd name="T103" fmla="*/ 991 h 2622"/>
              <a:gd name="T104" fmla="*/ 2294 w 2674"/>
              <a:gd name="T105" fmla="*/ 956 h 2622"/>
              <a:gd name="T106" fmla="*/ 2383 w 2674"/>
              <a:gd name="T107" fmla="*/ 972 h 2622"/>
              <a:gd name="T108" fmla="*/ 2465 w 2674"/>
              <a:gd name="T109" fmla="*/ 1043 h 2622"/>
              <a:gd name="T110" fmla="*/ 2496 w 2674"/>
              <a:gd name="T111" fmla="*/ 1153 h 2622"/>
              <a:gd name="T112" fmla="*/ 2473 w 2674"/>
              <a:gd name="T113" fmla="*/ 1246 h 2622"/>
              <a:gd name="T114" fmla="*/ 2398 w 2674"/>
              <a:gd name="T115" fmla="*/ 1325 h 2622"/>
              <a:gd name="T116" fmla="*/ 2311 w 2674"/>
              <a:gd name="T117" fmla="*/ 1349 h 2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74" h="2622">
                <a:moveTo>
                  <a:pt x="1337" y="361"/>
                </a:moveTo>
                <a:lnTo>
                  <a:pt x="1337" y="361"/>
                </a:lnTo>
                <a:lnTo>
                  <a:pt x="1297" y="318"/>
                </a:lnTo>
                <a:lnTo>
                  <a:pt x="1258" y="279"/>
                </a:lnTo>
                <a:lnTo>
                  <a:pt x="1219" y="242"/>
                </a:lnTo>
                <a:lnTo>
                  <a:pt x="1180" y="209"/>
                </a:lnTo>
                <a:lnTo>
                  <a:pt x="1141" y="178"/>
                </a:lnTo>
                <a:lnTo>
                  <a:pt x="1103" y="149"/>
                </a:lnTo>
                <a:lnTo>
                  <a:pt x="1064" y="124"/>
                </a:lnTo>
                <a:lnTo>
                  <a:pt x="1026" y="100"/>
                </a:lnTo>
                <a:lnTo>
                  <a:pt x="989" y="79"/>
                </a:lnTo>
                <a:lnTo>
                  <a:pt x="951" y="61"/>
                </a:lnTo>
                <a:lnTo>
                  <a:pt x="913" y="46"/>
                </a:lnTo>
                <a:lnTo>
                  <a:pt x="877" y="32"/>
                </a:lnTo>
                <a:lnTo>
                  <a:pt x="840" y="21"/>
                </a:lnTo>
                <a:lnTo>
                  <a:pt x="805" y="13"/>
                </a:lnTo>
                <a:lnTo>
                  <a:pt x="769" y="6"/>
                </a:lnTo>
                <a:lnTo>
                  <a:pt x="734" y="1"/>
                </a:lnTo>
                <a:lnTo>
                  <a:pt x="699" y="0"/>
                </a:lnTo>
                <a:lnTo>
                  <a:pt x="665" y="0"/>
                </a:lnTo>
                <a:lnTo>
                  <a:pt x="631" y="1"/>
                </a:lnTo>
                <a:lnTo>
                  <a:pt x="598" y="6"/>
                </a:lnTo>
                <a:lnTo>
                  <a:pt x="566" y="11"/>
                </a:lnTo>
                <a:lnTo>
                  <a:pt x="534" y="19"/>
                </a:lnTo>
                <a:lnTo>
                  <a:pt x="503" y="29"/>
                </a:lnTo>
                <a:lnTo>
                  <a:pt x="473" y="40"/>
                </a:lnTo>
                <a:lnTo>
                  <a:pt x="444" y="53"/>
                </a:lnTo>
                <a:lnTo>
                  <a:pt x="414" y="67"/>
                </a:lnTo>
                <a:lnTo>
                  <a:pt x="385" y="83"/>
                </a:lnTo>
                <a:lnTo>
                  <a:pt x="359" y="101"/>
                </a:lnTo>
                <a:lnTo>
                  <a:pt x="332" y="120"/>
                </a:lnTo>
                <a:lnTo>
                  <a:pt x="306" y="140"/>
                </a:lnTo>
                <a:lnTo>
                  <a:pt x="281" y="163"/>
                </a:lnTo>
                <a:lnTo>
                  <a:pt x="257" y="186"/>
                </a:lnTo>
                <a:lnTo>
                  <a:pt x="234" y="210"/>
                </a:lnTo>
                <a:lnTo>
                  <a:pt x="211" y="236"/>
                </a:lnTo>
                <a:lnTo>
                  <a:pt x="190" y="263"/>
                </a:lnTo>
                <a:lnTo>
                  <a:pt x="170" y="291"/>
                </a:lnTo>
                <a:lnTo>
                  <a:pt x="150" y="320"/>
                </a:lnTo>
                <a:lnTo>
                  <a:pt x="132" y="350"/>
                </a:lnTo>
                <a:lnTo>
                  <a:pt x="115" y="381"/>
                </a:lnTo>
                <a:lnTo>
                  <a:pt x="99" y="413"/>
                </a:lnTo>
                <a:lnTo>
                  <a:pt x="83" y="445"/>
                </a:lnTo>
                <a:lnTo>
                  <a:pt x="70" y="478"/>
                </a:lnTo>
                <a:lnTo>
                  <a:pt x="57" y="513"/>
                </a:lnTo>
                <a:lnTo>
                  <a:pt x="46" y="546"/>
                </a:lnTo>
                <a:lnTo>
                  <a:pt x="36" y="583"/>
                </a:lnTo>
                <a:lnTo>
                  <a:pt x="26" y="619"/>
                </a:lnTo>
                <a:lnTo>
                  <a:pt x="19" y="655"/>
                </a:lnTo>
                <a:lnTo>
                  <a:pt x="13" y="691"/>
                </a:lnTo>
                <a:lnTo>
                  <a:pt x="7" y="728"/>
                </a:lnTo>
                <a:lnTo>
                  <a:pt x="4" y="766"/>
                </a:lnTo>
                <a:lnTo>
                  <a:pt x="1" y="804"/>
                </a:lnTo>
                <a:lnTo>
                  <a:pt x="0" y="842"/>
                </a:lnTo>
                <a:lnTo>
                  <a:pt x="1" y="880"/>
                </a:lnTo>
                <a:lnTo>
                  <a:pt x="3" y="919"/>
                </a:lnTo>
                <a:lnTo>
                  <a:pt x="6" y="956"/>
                </a:lnTo>
                <a:lnTo>
                  <a:pt x="11" y="995"/>
                </a:lnTo>
                <a:lnTo>
                  <a:pt x="18" y="1034"/>
                </a:lnTo>
                <a:lnTo>
                  <a:pt x="25" y="1072"/>
                </a:lnTo>
                <a:lnTo>
                  <a:pt x="35" y="1109"/>
                </a:lnTo>
                <a:lnTo>
                  <a:pt x="46" y="1148"/>
                </a:lnTo>
                <a:lnTo>
                  <a:pt x="58" y="1186"/>
                </a:lnTo>
                <a:lnTo>
                  <a:pt x="74" y="1223"/>
                </a:lnTo>
                <a:lnTo>
                  <a:pt x="90" y="1260"/>
                </a:lnTo>
                <a:lnTo>
                  <a:pt x="107" y="1297"/>
                </a:lnTo>
                <a:lnTo>
                  <a:pt x="139" y="1354"/>
                </a:lnTo>
                <a:lnTo>
                  <a:pt x="172" y="1411"/>
                </a:lnTo>
                <a:lnTo>
                  <a:pt x="209" y="1468"/>
                </a:lnTo>
                <a:lnTo>
                  <a:pt x="247" y="1525"/>
                </a:lnTo>
                <a:lnTo>
                  <a:pt x="288" y="1582"/>
                </a:lnTo>
                <a:lnTo>
                  <a:pt x="331" y="1639"/>
                </a:lnTo>
                <a:lnTo>
                  <a:pt x="374" y="1696"/>
                </a:lnTo>
                <a:lnTo>
                  <a:pt x="420" y="1752"/>
                </a:lnTo>
                <a:lnTo>
                  <a:pt x="467" y="1806"/>
                </a:lnTo>
                <a:lnTo>
                  <a:pt x="514" y="1860"/>
                </a:lnTo>
                <a:lnTo>
                  <a:pt x="563" y="1914"/>
                </a:lnTo>
                <a:lnTo>
                  <a:pt x="612" y="1966"/>
                </a:lnTo>
                <a:lnTo>
                  <a:pt x="662" y="2017"/>
                </a:lnTo>
                <a:lnTo>
                  <a:pt x="710" y="2067"/>
                </a:lnTo>
                <a:lnTo>
                  <a:pt x="808" y="2163"/>
                </a:lnTo>
                <a:lnTo>
                  <a:pt x="902" y="2252"/>
                </a:lnTo>
                <a:lnTo>
                  <a:pt x="993" y="2334"/>
                </a:lnTo>
                <a:lnTo>
                  <a:pt x="1077" y="2408"/>
                </a:lnTo>
                <a:lnTo>
                  <a:pt x="1153" y="2473"/>
                </a:lnTo>
                <a:lnTo>
                  <a:pt x="1218" y="2527"/>
                </a:lnTo>
                <a:lnTo>
                  <a:pt x="1272" y="2571"/>
                </a:lnTo>
                <a:lnTo>
                  <a:pt x="1336" y="2622"/>
                </a:lnTo>
                <a:lnTo>
                  <a:pt x="1337" y="2622"/>
                </a:lnTo>
                <a:lnTo>
                  <a:pt x="1401" y="2571"/>
                </a:lnTo>
                <a:lnTo>
                  <a:pt x="1456" y="2527"/>
                </a:lnTo>
                <a:lnTo>
                  <a:pt x="1521" y="2473"/>
                </a:lnTo>
                <a:lnTo>
                  <a:pt x="1597" y="2408"/>
                </a:lnTo>
                <a:lnTo>
                  <a:pt x="1681" y="2334"/>
                </a:lnTo>
                <a:lnTo>
                  <a:pt x="1771" y="2252"/>
                </a:lnTo>
                <a:lnTo>
                  <a:pt x="1866" y="2163"/>
                </a:lnTo>
                <a:lnTo>
                  <a:pt x="1963" y="2067"/>
                </a:lnTo>
                <a:lnTo>
                  <a:pt x="2013" y="2017"/>
                </a:lnTo>
                <a:lnTo>
                  <a:pt x="2062" y="1966"/>
                </a:lnTo>
                <a:lnTo>
                  <a:pt x="2110" y="1914"/>
                </a:lnTo>
                <a:lnTo>
                  <a:pt x="2159" y="1860"/>
                </a:lnTo>
                <a:lnTo>
                  <a:pt x="2206" y="1806"/>
                </a:lnTo>
                <a:lnTo>
                  <a:pt x="2254" y="1752"/>
                </a:lnTo>
                <a:lnTo>
                  <a:pt x="2300" y="1696"/>
                </a:lnTo>
                <a:lnTo>
                  <a:pt x="2344" y="1639"/>
                </a:lnTo>
                <a:lnTo>
                  <a:pt x="2386" y="1582"/>
                </a:lnTo>
                <a:lnTo>
                  <a:pt x="2427" y="1525"/>
                </a:lnTo>
                <a:lnTo>
                  <a:pt x="2465" y="1468"/>
                </a:lnTo>
                <a:lnTo>
                  <a:pt x="2501" y="1411"/>
                </a:lnTo>
                <a:lnTo>
                  <a:pt x="2536" y="1354"/>
                </a:lnTo>
                <a:lnTo>
                  <a:pt x="2566" y="1297"/>
                </a:lnTo>
                <a:lnTo>
                  <a:pt x="2585" y="1260"/>
                </a:lnTo>
                <a:lnTo>
                  <a:pt x="2600" y="1223"/>
                </a:lnTo>
                <a:lnTo>
                  <a:pt x="2615" y="1186"/>
                </a:lnTo>
                <a:lnTo>
                  <a:pt x="2628" y="1148"/>
                </a:lnTo>
                <a:lnTo>
                  <a:pt x="2639" y="1109"/>
                </a:lnTo>
                <a:lnTo>
                  <a:pt x="2649" y="1072"/>
                </a:lnTo>
                <a:lnTo>
                  <a:pt x="2657" y="1034"/>
                </a:lnTo>
                <a:lnTo>
                  <a:pt x="2662" y="995"/>
                </a:lnTo>
                <a:lnTo>
                  <a:pt x="2668" y="956"/>
                </a:lnTo>
                <a:lnTo>
                  <a:pt x="2671" y="919"/>
                </a:lnTo>
                <a:lnTo>
                  <a:pt x="2674" y="880"/>
                </a:lnTo>
                <a:lnTo>
                  <a:pt x="2674" y="842"/>
                </a:lnTo>
                <a:lnTo>
                  <a:pt x="2672" y="804"/>
                </a:lnTo>
                <a:lnTo>
                  <a:pt x="2671" y="766"/>
                </a:lnTo>
                <a:lnTo>
                  <a:pt x="2667" y="728"/>
                </a:lnTo>
                <a:lnTo>
                  <a:pt x="2661" y="691"/>
                </a:lnTo>
                <a:lnTo>
                  <a:pt x="2655" y="655"/>
                </a:lnTo>
                <a:lnTo>
                  <a:pt x="2647" y="619"/>
                </a:lnTo>
                <a:lnTo>
                  <a:pt x="2639" y="583"/>
                </a:lnTo>
                <a:lnTo>
                  <a:pt x="2628" y="546"/>
                </a:lnTo>
                <a:lnTo>
                  <a:pt x="2617" y="513"/>
                </a:lnTo>
                <a:lnTo>
                  <a:pt x="2604" y="478"/>
                </a:lnTo>
                <a:lnTo>
                  <a:pt x="2590" y="445"/>
                </a:lnTo>
                <a:lnTo>
                  <a:pt x="2575" y="413"/>
                </a:lnTo>
                <a:lnTo>
                  <a:pt x="2560" y="381"/>
                </a:lnTo>
                <a:lnTo>
                  <a:pt x="2541" y="350"/>
                </a:lnTo>
                <a:lnTo>
                  <a:pt x="2523" y="320"/>
                </a:lnTo>
                <a:lnTo>
                  <a:pt x="2504" y="291"/>
                </a:lnTo>
                <a:lnTo>
                  <a:pt x="2484" y="263"/>
                </a:lnTo>
                <a:lnTo>
                  <a:pt x="2462" y="236"/>
                </a:lnTo>
                <a:lnTo>
                  <a:pt x="2440" y="210"/>
                </a:lnTo>
                <a:lnTo>
                  <a:pt x="2418" y="186"/>
                </a:lnTo>
                <a:lnTo>
                  <a:pt x="2393" y="163"/>
                </a:lnTo>
                <a:lnTo>
                  <a:pt x="2368" y="140"/>
                </a:lnTo>
                <a:lnTo>
                  <a:pt x="2343" y="120"/>
                </a:lnTo>
                <a:lnTo>
                  <a:pt x="2316" y="101"/>
                </a:lnTo>
                <a:lnTo>
                  <a:pt x="2288" y="83"/>
                </a:lnTo>
                <a:lnTo>
                  <a:pt x="2261" y="67"/>
                </a:lnTo>
                <a:lnTo>
                  <a:pt x="2231" y="53"/>
                </a:lnTo>
                <a:lnTo>
                  <a:pt x="2201" y="40"/>
                </a:lnTo>
                <a:lnTo>
                  <a:pt x="2170" y="29"/>
                </a:lnTo>
                <a:lnTo>
                  <a:pt x="2140" y="19"/>
                </a:lnTo>
                <a:lnTo>
                  <a:pt x="2108" y="11"/>
                </a:lnTo>
                <a:lnTo>
                  <a:pt x="2076" y="6"/>
                </a:lnTo>
                <a:lnTo>
                  <a:pt x="2042" y="1"/>
                </a:lnTo>
                <a:lnTo>
                  <a:pt x="2009" y="0"/>
                </a:lnTo>
                <a:lnTo>
                  <a:pt x="1976" y="0"/>
                </a:lnTo>
                <a:lnTo>
                  <a:pt x="1941" y="1"/>
                </a:lnTo>
                <a:lnTo>
                  <a:pt x="1905" y="6"/>
                </a:lnTo>
                <a:lnTo>
                  <a:pt x="1870" y="13"/>
                </a:lnTo>
                <a:lnTo>
                  <a:pt x="1834" y="21"/>
                </a:lnTo>
                <a:lnTo>
                  <a:pt x="1798" y="32"/>
                </a:lnTo>
                <a:lnTo>
                  <a:pt x="1760" y="46"/>
                </a:lnTo>
                <a:lnTo>
                  <a:pt x="1723" y="61"/>
                </a:lnTo>
                <a:lnTo>
                  <a:pt x="1685" y="79"/>
                </a:lnTo>
                <a:lnTo>
                  <a:pt x="1648" y="100"/>
                </a:lnTo>
                <a:lnTo>
                  <a:pt x="1610" y="124"/>
                </a:lnTo>
                <a:lnTo>
                  <a:pt x="1571" y="149"/>
                </a:lnTo>
                <a:lnTo>
                  <a:pt x="1532" y="178"/>
                </a:lnTo>
                <a:lnTo>
                  <a:pt x="1495" y="209"/>
                </a:lnTo>
                <a:lnTo>
                  <a:pt x="1454" y="242"/>
                </a:lnTo>
                <a:lnTo>
                  <a:pt x="1415" y="279"/>
                </a:lnTo>
                <a:lnTo>
                  <a:pt x="1376" y="318"/>
                </a:lnTo>
                <a:lnTo>
                  <a:pt x="1337" y="361"/>
                </a:lnTo>
                <a:close/>
                <a:moveTo>
                  <a:pt x="2311" y="1349"/>
                </a:moveTo>
                <a:lnTo>
                  <a:pt x="2311" y="1349"/>
                </a:lnTo>
                <a:lnTo>
                  <a:pt x="2297" y="1349"/>
                </a:lnTo>
                <a:lnTo>
                  <a:pt x="2284" y="1347"/>
                </a:lnTo>
                <a:lnTo>
                  <a:pt x="2272" y="1344"/>
                </a:lnTo>
                <a:lnTo>
                  <a:pt x="2259" y="1342"/>
                </a:lnTo>
                <a:lnTo>
                  <a:pt x="2247" y="1337"/>
                </a:lnTo>
                <a:lnTo>
                  <a:pt x="2236" y="1332"/>
                </a:lnTo>
                <a:lnTo>
                  <a:pt x="2224" y="1326"/>
                </a:lnTo>
                <a:lnTo>
                  <a:pt x="2213" y="1319"/>
                </a:lnTo>
                <a:lnTo>
                  <a:pt x="2204" y="1312"/>
                </a:lnTo>
                <a:lnTo>
                  <a:pt x="2192" y="1304"/>
                </a:lnTo>
                <a:lnTo>
                  <a:pt x="2184" y="1296"/>
                </a:lnTo>
                <a:lnTo>
                  <a:pt x="2176" y="1286"/>
                </a:lnTo>
                <a:lnTo>
                  <a:pt x="2167" y="1276"/>
                </a:lnTo>
                <a:lnTo>
                  <a:pt x="2159" y="1265"/>
                </a:lnTo>
                <a:lnTo>
                  <a:pt x="2152" y="1254"/>
                </a:lnTo>
                <a:lnTo>
                  <a:pt x="2147" y="1243"/>
                </a:lnTo>
                <a:lnTo>
                  <a:pt x="1521" y="1243"/>
                </a:lnTo>
                <a:lnTo>
                  <a:pt x="1510" y="1241"/>
                </a:lnTo>
                <a:lnTo>
                  <a:pt x="1500" y="1239"/>
                </a:lnTo>
                <a:lnTo>
                  <a:pt x="1492" y="1235"/>
                </a:lnTo>
                <a:lnTo>
                  <a:pt x="1483" y="1229"/>
                </a:lnTo>
                <a:lnTo>
                  <a:pt x="1476" y="1222"/>
                </a:lnTo>
                <a:lnTo>
                  <a:pt x="1470" y="1215"/>
                </a:lnTo>
                <a:lnTo>
                  <a:pt x="1464" y="1205"/>
                </a:lnTo>
                <a:lnTo>
                  <a:pt x="1461" y="1196"/>
                </a:lnTo>
                <a:lnTo>
                  <a:pt x="1404" y="983"/>
                </a:lnTo>
                <a:lnTo>
                  <a:pt x="1221" y="1951"/>
                </a:lnTo>
                <a:lnTo>
                  <a:pt x="1218" y="1962"/>
                </a:lnTo>
                <a:lnTo>
                  <a:pt x="1214" y="1973"/>
                </a:lnTo>
                <a:lnTo>
                  <a:pt x="1207" y="1981"/>
                </a:lnTo>
                <a:lnTo>
                  <a:pt x="1200" y="1989"/>
                </a:lnTo>
                <a:lnTo>
                  <a:pt x="1190" y="1995"/>
                </a:lnTo>
                <a:lnTo>
                  <a:pt x="1180" y="1999"/>
                </a:lnTo>
                <a:lnTo>
                  <a:pt x="1171" y="2002"/>
                </a:lnTo>
                <a:lnTo>
                  <a:pt x="1160" y="2003"/>
                </a:lnTo>
                <a:lnTo>
                  <a:pt x="1148" y="2002"/>
                </a:lnTo>
                <a:lnTo>
                  <a:pt x="1139" y="1999"/>
                </a:lnTo>
                <a:lnTo>
                  <a:pt x="1129" y="1994"/>
                </a:lnTo>
                <a:lnTo>
                  <a:pt x="1121" y="1988"/>
                </a:lnTo>
                <a:lnTo>
                  <a:pt x="1114" y="1980"/>
                </a:lnTo>
                <a:lnTo>
                  <a:pt x="1107" y="1970"/>
                </a:lnTo>
                <a:lnTo>
                  <a:pt x="1103" y="1960"/>
                </a:lnTo>
                <a:lnTo>
                  <a:pt x="1100" y="1949"/>
                </a:lnTo>
                <a:lnTo>
                  <a:pt x="905" y="726"/>
                </a:lnTo>
                <a:lnTo>
                  <a:pt x="815" y="1158"/>
                </a:lnTo>
                <a:lnTo>
                  <a:pt x="812" y="1169"/>
                </a:lnTo>
                <a:lnTo>
                  <a:pt x="808" y="1179"/>
                </a:lnTo>
                <a:lnTo>
                  <a:pt x="801" y="1187"/>
                </a:lnTo>
                <a:lnTo>
                  <a:pt x="794" y="1196"/>
                </a:lnTo>
                <a:lnTo>
                  <a:pt x="786" y="1201"/>
                </a:lnTo>
                <a:lnTo>
                  <a:pt x="776" y="1205"/>
                </a:lnTo>
                <a:lnTo>
                  <a:pt x="766" y="1208"/>
                </a:lnTo>
                <a:lnTo>
                  <a:pt x="755" y="1210"/>
                </a:lnTo>
                <a:lnTo>
                  <a:pt x="349" y="1210"/>
                </a:lnTo>
                <a:lnTo>
                  <a:pt x="336" y="1208"/>
                </a:lnTo>
                <a:lnTo>
                  <a:pt x="324" y="1204"/>
                </a:lnTo>
                <a:lnTo>
                  <a:pt x="314" y="1198"/>
                </a:lnTo>
                <a:lnTo>
                  <a:pt x="304" y="1190"/>
                </a:lnTo>
                <a:lnTo>
                  <a:pt x="298" y="1180"/>
                </a:lnTo>
                <a:lnTo>
                  <a:pt x="292" y="1169"/>
                </a:lnTo>
                <a:lnTo>
                  <a:pt x="288" y="1157"/>
                </a:lnTo>
                <a:lnTo>
                  <a:pt x="286" y="1144"/>
                </a:lnTo>
                <a:lnTo>
                  <a:pt x="288" y="1130"/>
                </a:lnTo>
                <a:lnTo>
                  <a:pt x="292" y="1118"/>
                </a:lnTo>
                <a:lnTo>
                  <a:pt x="298" y="1107"/>
                </a:lnTo>
                <a:lnTo>
                  <a:pt x="304" y="1097"/>
                </a:lnTo>
                <a:lnTo>
                  <a:pt x="314" y="1090"/>
                </a:lnTo>
                <a:lnTo>
                  <a:pt x="324" y="1083"/>
                </a:lnTo>
                <a:lnTo>
                  <a:pt x="336" y="1080"/>
                </a:lnTo>
                <a:lnTo>
                  <a:pt x="349" y="1079"/>
                </a:lnTo>
                <a:lnTo>
                  <a:pt x="705" y="1079"/>
                </a:lnTo>
                <a:lnTo>
                  <a:pt x="852" y="368"/>
                </a:lnTo>
                <a:lnTo>
                  <a:pt x="855" y="357"/>
                </a:lnTo>
                <a:lnTo>
                  <a:pt x="861" y="348"/>
                </a:lnTo>
                <a:lnTo>
                  <a:pt x="868" y="338"/>
                </a:lnTo>
                <a:lnTo>
                  <a:pt x="874" y="331"/>
                </a:lnTo>
                <a:lnTo>
                  <a:pt x="883" y="324"/>
                </a:lnTo>
                <a:lnTo>
                  <a:pt x="893" y="320"/>
                </a:lnTo>
                <a:lnTo>
                  <a:pt x="904" y="317"/>
                </a:lnTo>
                <a:lnTo>
                  <a:pt x="913" y="317"/>
                </a:lnTo>
                <a:lnTo>
                  <a:pt x="925" y="318"/>
                </a:lnTo>
                <a:lnTo>
                  <a:pt x="936" y="321"/>
                </a:lnTo>
                <a:lnTo>
                  <a:pt x="944" y="327"/>
                </a:lnTo>
                <a:lnTo>
                  <a:pt x="952" y="332"/>
                </a:lnTo>
                <a:lnTo>
                  <a:pt x="961" y="341"/>
                </a:lnTo>
                <a:lnTo>
                  <a:pt x="966" y="350"/>
                </a:lnTo>
                <a:lnTo>
                  <a:pt x="970" y="360"/>
                </a:lnTo>
                <a:lnTo>
                  <a:pt x="973" y="371"/>
                </a:lnTo>
                <a:lnTo>
                  <a:pt x="1166" y="1578"/>
                </a:lnTo>
                <a:lnTo>
                  <a:pt x="1333" y="691"/>
                </a:lnTo>
                <a:lnTo>
                  <a:pt x="1336" y="681"/>
                </a:lnTo>
                <a:lnTo>
                  <a:pt x="1340" y="671"/>
                </a:lnTo>
                <a:lnTo>
                  <a:pt x="1346" y="662"/>
                </a:lnTo>
                <a:lnTo>
                  <a:pt x="1353" y="655"/>
                </a:lnTo>
                <a:lnTo>
                  <a:pt x="1361" y="648"/>
                </a:lnTo>
                <a:lnTo>
                  <a:pt x="1371" y="644"/>
                </a:lnTo>
                <a:lnTo>
                  <a:pt x="1381" y="641"/>
                </a:lnTo>
                <a:lnTo>
                  <a:pt x="1390" y="640"/>
                </a:lnTo>
                <a:lnTo>
                  <a:pt x="1401" y="640"/>
                </a:lnTo>
                <a:lnTo>
                  <a:pt x="1411" y="642"/>
                </a:lnTo>
                <a:lnTo>
                  <a:pt x="1421" y="646"/>
                </a:lnTo>
                <a:lnTo>
                  <a:pt x="1429" y="652"/>
                </a:lnTo>
                <a:lnTo>
                  <a:pt x="1438" y="659"/>
                </a:lnTo>
                <a:lnTo>
                  <a:pt x="1443" y="667"/>
                </a:lnTo>
                <a:lnTo>
                  <a:pt x="1449" y="676"/>
                </a:lnTo>
                <a:lnTo>
                  <a:pt x="1453" y="687"/>
                </a:lnTo>
                <a:lnTo>
                  <a:pt x="1567" y="1112"/>
                </a:lnTo>
                <a:lnTo>
                  <a:pt x="2129" y="1112"/>
                </a:lnTo>
                <a:lnTo>
                  <a:pt x="2133" y="1096"/>
                </a:lnTo>
                <a:lnTo>
                  <a:pt x="2138" y="1080"/>
                </a:lnTo>
                <a:lnTo>
                  <a:pt x="2144" y="1065"/>
                </a:lnTo>
                <a:lnTo>
                  <a:pt x="2152" y="1050"/>
                </a:lnTo>
                <a:lnTo>
                  <a:pt x="2161" y="1037"/>
                </a:lnTo>
                <a:lnTo>
                  <a:pt x="2170" y="1023"/>
                </a:lnTo>
                <a:lnTo>
                  <a:pt x="2181" y="1012"/>
                </a:lnTo>
                <a:lnTo>
                  <a:pt x="2192" y="1001"/>
                </a:lnTo>
                <a:lnTo>
                  <a:pt x="2205" y="991"/>
                </a:lnTo>
                <a:lnTo>
                  <a:pt x="2218" y="982"/>
                </a:lnTo>
                <a:lnTo>
                  <a:pt x="2231" y="975"/>
                </a:lnTo>
                <a:lnTo>
                  <a:pt x="2247" y="968"/>
                </a:lnTo>
                <a:lnTo>
                  <a:pt x="2262" y="963"/>
                </a:lnTo>
                <a:lnTo>
                  <a:pt x="2277" y="959"/>
                </a:lnTo>
                <a:lnTo>
                  <a:pt x="2294" y="956"/>
                </a:lnTo>
                <a:lnTo>
                  <a:pt x="2311" y="956"/>
                </a:lnTo>
                <a:lnTo>
                  <a:pt x="2329" y="956"/>
                </a:lnTo>
                <a:lnTo>
                  <a:pt x="2348" y="961"/>
                </a:lnTo>
                <a:lnTo>
                  <a:pt x="2365" y="965"/>
                </a:lnTo>
                <a:lnTo>
                  <a:pt x="2383" y="972"/>
                </a:lnTo>
                <a:lnTo>
                  <a:pt x="2398" y="980"/>
                </a:lnTo>
                <a:lnTo>
                  <a:pt x="2414" y="990"/>
                </a:lnTo>
                <a:lnTo>
                  <a:pt x="2429" y="1001"/>
                </a:lnTo>
                <a:lnTo>
                  <a:pt x="2441" y="1013"/>
                </a:lnTo>
                <a:lnTo>
                  <a:pt x="2454" y="1027"/>
                </a:lnTo>
                <a:lnTo>
                  <a:pt x="2465" y="1043"/>
                </a:lnTo>
                <a:lnTo>
                  <a:pt x="2473" y="1059"/>
                </a:lnTo>
                <a:lnTo>
                  <a:pt x="2482" y="1076"/>
                </a:lnTo>
                <a:lnTo>
                  <a:pt x="2487" y="1094"/>
                </a:lnTo>
                <a:lnTo>
                  <a:pt x="2493" y="1114"/>
                </a:lnTo>
                <a:lnTo>
                  <a:pt x="2496" y="1133"/>
                </a:lnTo>
                <a:lnTo>
                  <a:pt x="2496" y="1153"/>
                </a:lnTo>
                <a:lnTo>
                  <a:pt x="2496" y="1173"/>
                </a:lnTo>
                <a:lnTo>
                  <a:pt x="2493" y="1193"/>
                </a:lnTo>
                <a:lnTo>
                  <a:pt x="2487" y="1211"/>
                </a:lnTo>
                <a:lnTo>
                  <a:pt x="2482" y="1229"/>
                </a:lnTo>
                <a:lnTo>
                  <a:pt x="2473" y="1246"/>
                </a:lnTo>
                <a:lnTo>
                  <a:pt x="2464" y="1262"/>
                </a:lnTo>
                <a:lnTo>
                  <a:pt x="2454" y="1278"/>
                </a:lnTo>
                <a:lnTo>
                  <a:pt x="2441" y="1292"/>
                </a:lnTo>
                <a:lnTo>
                  <a:pt x="2429" y="1304"/>
                </a:lnTo>
                <a:lnTo>
                  <a:pt x="2414" y="1315"/>
                </a:lnTo>
                <a:lnTo>
                  <a:pt x="2398" y="1325"/>
                </a:lnTo>
                <a:lnTo>
                  <a:pt x="2383" y="1333"/>
                </a:lnTo>
                <a:lnTo>
                  <a:pt x="2365" y="1340"/>
                </a:lnTo>
                <a:lnTo>
                  <a:pt x="2348" y="1344"/>
                </a:lnTo>
                <a:lnTo>
                  <a:pt x="2329" y="1349"/>
                </a:lnTo>
                <a:lnTo>
                  <a:pt x="2311" y="1349"/>
                </a:lnTo>
                <a:close/>
              </a:path>
            </a:pathLst>
          </a:custGeom>
          <a:solidFill>
            <a:srgbClr val="D33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031048" y="1089570"/>
            <a:ext cx="95269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图片包含 屏幕截图, 地图&#10;&#10;自动生成的说明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8" t="19890" r="36668" b="14923"/>
          <a:stretch>
            <a:fillRect/>
          </a:stretch>
        </p:blipFill>
        <p:spPr>
          <a:xfrm>
            <a:off x="5989321" y="1666604"/>
            <a:ext cx="4853704" cy="391123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35265" y="3005162"/>
            <a:ext cx="4495141" cy="1234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zh-CN" altLang="en-US" sz="3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取上臂外侧，</a:t>
            </a:r>
            <a:r>
              <a:rPr lang="zh-CN" altLang="en-US" sz="30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肩峰下2-3横指</a:t>
            </a:r>
            <a:r>
              <a:rPr lang="zh-CN" altLang="en-US" sz="3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处为注射部位</a:t>
            </a:r>
            <a:endParaRPr lang="zh-CN" altLang="en-US" sz="30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182100" y="2453640"/>
            <a:ext cx="1112520" cy="32004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肩峰</a:t>
            </a:r>
            <a:endParaRPr lang="zh-CN" altLang="en-US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9144000" y="3045913"/>
            <a:ext cx="1264920" cy="32004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三角肌</a:t>
            </a:r>
            <a:endParaRPr lang="zh-CN" altLang="en-US" dirty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285572" y="290241"/>
            <a:ext cx="585288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400" b="1" dirty="0">
                <a:ea typeface="楷体_GB2312" panose="02010609030101010101" pitchFamily="49" charset="-122"/>
              </a:rPr>
              <a:t>一、常见注射部位及定位方法</a:t>
            </a:r>
            <a:endParaRPr lang="zh-CN" altLang="en-US" sz="3400" dirty="0"/>
          </a:p>
        </p:txBody>
      </p:sp>
      <p:sp>
        <p:nvSpPr>
          <p:cNvPr id="10" name="Freeform 193"/>
          <p:cNvSpPr>
            <a:spLocks noEditPoints="1"/>
          </p:cNvSpPr>
          <p:nvPr/>
        </p:nvSpPr>
        <p:spPr bwMode="auto">
          <a:xfrm>
            <a:off x="171417" y="290241"/>
            <a:ext cx="859631" cy="842963"/>
          </a:xfrm>
          <a:custGeom>
            <a:avLst/>
            <a:gdLst>
              <a:gd name="T0" fmla="*/ 1180 w 2674"/>
              <a:gd name="T1" fmla="*/ 209 h 2622"/>
              <a:gd name="T2" fmla="*/ 951 w 2674"/>
              <a:gd name="T3" fmla="*/ 61 h 2622"/>
              <a:gd name="T4" fmla="*/ 734 w 2674"/>
              <a:gd name="T5" fmla="*/ 1 h 2622"/>
              <a:gd name="T6" fmla="*/ 534 w 2674"/>
              <a:gd name="T7" fmla="*/ 19 h 2622"/>
              <a:gd name="T8" fmla="*/ 359 w 2674"/>
              <a:gd name="T9" fmla="*/ 101 h 2622"/>
              <a:gd name="T10" fmla="*/ 211 w 2674"/>
              <a:gd name="T11" fmla="*/ 236 h 2622"/>
              <a:gd name="T12" fmla="*/ 99 w 2674"/>
              <a:gd name="T13" fmla="*/ 413 h 2622"/>
              <a:gd name="T14" fmla="*/ 26 w 2674"/>
              <a:gd name="T15" fmla="*/ 619 h 2622"/>
              <a:gd name="T16" fmla="*/ 0 w 2674"/>
              <a:gd name="T17" fmla="*/ 842 h 2622"/>
              <a:gd name="T18" fmla="*/ 25 w 2674"/>
              <a:gd name="T19" fmla="*/ 1072 h 2622"/>
              <a:gd name="T20" fmla="*/ 107 w 2674"/>
              <a:gd name="T21" fmla="*/ 1297 h 2622"/>
              <a:gd name="T22" fmla="*/ 288 w 2674"/>
              <a:gd name="T23" fmla="*/ 1582 h 2622"/>
              <a:gd name="T24" fmla="*/ 563 w 2674"/>
              <a:gd name="T25" fmla="*/ 1914 h 2622"/>
              <a:gd name="T26" fmla="*/ 993 w 2674"/>
              <a:gd name="T27" fmla="*/ 2334 h 2622"/>
              <a:gd name="T28" fmla="*/ 1336 w 2674"/>
              <a:gd name="T29" fmla="*/ 2622 h 2622"/>
              <a:gd name="T30" fmla="*/ 1456 w 2674"/>
              <a:gd name="T31" fmla="*/ 2527 h 2622"/>
              <a:gd name="T32" fmla="*/ 1963 w 2674"/>
              <a:gd name="T33" fmla="*/ 2067 h 2622"/>
              <a:gd name="T34" fmla="*/ 2254 w 2674"/>
              <a:gd name="T35" fmla="*/ 1752 h 2622"/>
              <a:gd name="T36" fmla="*/ 2501 w 2674"/>
              <a:gd name="T37" fmla="*/ 1411 h 2622"/>
              <a:gd name="T38" fmla="*/ 2615 w 2674"/>
              <a:gd name="T39" fmla="*/ 1186 h 2622"/>
              <a:gd name="T40" fmla="*/ 2668 w 2674"/>
              <a:gd name="T41" fmla="*/ 956 h 2622"/>
              <a:gd name="T42" fmla="*/ 2667 w 2674"/>
              <a:gd name="T43" fmla="*/ 728 h 2622"/>
              <a:gd name="T44" fmla="*/ 2617 w 2674"/>
              <a:gd name="T45" fmla="*/ 513 h 2622"/>
              <a:gd name="T46" fmla="*/ 2523 w 2674"/>
              <a:gd name="T47" fmla="*/ 320 h 2622"/>
              <a:gd name="T48" fmla="*/ 2393 w 2674"/>
              <a:gd name="T49" fmla="*/ 163 h 2622"/>
              <a:gd name="T50" fmla="*/ 2231 w 2674"/>
              <a:gd name="T51" fmla="*/ 53 h 2622"/>
              <a:gd name="T52" fmla="*/ 2042 w 2674"/>
              <a:gd name="T53" fmla="*/ 1 h 2622"/>
              <a:gd name="T54" fmla="*/ 1834 w 2674"/>
              <a:gd name="T55" fmla="*/ 21 h 2622"/>
              <a:gd name="T56" fmla="*/ 1610 w 2674"/>
              <a:gd name="T57" fmla="*/ 124 h 2622"/>
              <a:gd name="T58" fmla="*/ 1376 w 2674"/>
              <a:gd name="T59" fmla="*/ 318 h 2622"/>
              <a:gd name="T60" fmla="*/ 2284 w 2674"/>
              <a:gd name="T61" fmla="*/ 1347 h 2622"/>
              <a:gd name="T62" fmla="*/ 2213 w 2674"/>
              <a:gd name="T63" fmla="*/ 1319 h 2622"/>
              <a:gd name="T64" fmla="*/ 2159 w 2674"/>
              <a:gd name="T65" fmla="*/ 1265 h 2622"/>
              <a:gd name="T66" fmla="*/ 1500 w 2674"/>
              <a:gd name="T67" fmla="*/ 1239 h 2622"/>
              <a:gd name="T68" fmla="*/ 1461 w 2674"/>
              <a:gd name="T69" fmla="*/ 1196 h 2622"/>
              <a:gd name="T70" fmla="*/ 1207 w 2674"/>
              <a:gd name="T71" fmla="*/ 1981 h 2622"/>
              <a:gd name="T72" fmla="*/ 1160 w 2674"/>
              <a:gd name="T73" fmla="*/ 2003 h 2622"/>
              <a:gd name="T74" fmla="*/ 1107 w 2674"/>
              <a:gd name="T75" fmla="*/ 1970 h 2622"/>
              <a:gd name="T76" fmla="*/ 812 w 2674"/>
              <a:gd name="T77" fmla="*/ 1169 h 2622"/>
              <a:gd name="T78" fmla="*/ 766 w 2674"/>
              <a:gd name="T79" fmla="*/ 1208 h 2622"/>
              <a:gd name="T80" fmla="*/ 314 w 2674"/>
              <a:gd name="T81" fmla="*/ 1198 h 2622"/>
              <a:gd name="T82" fmla="*/ 286 w 2674"/>
              <a:gd name="T83" fmla="*/ 1144 h 2622"/>
              <a:gd name="T84" fmla="*/ 324 w 2674"/>
              <a:gd name="T85" fmla="*/ 1083 h 2622"/>
              <a:gd name="T86" fmla="*/ 855 w 2674"/>
              <a:gd name="T87" fmla="*/ 357 h 2622"/>
              <a:gd name="T88" fmla="*/ 904 w 2674"/>
              <a:gd name="T89" fmla="*/ 317 h 2622"/>
              <a:gd name="T90" fmla="*/ 952 w 2674"/>
              <a:gd name="T91" fmla="*/ 332 h 2622"/>
              <a:gd name="T92" fmla="*/ 1333 w 2674"/>
              <a:gd name="T93" fmla="*/ 691 h 2622"/>
              <a:gd name="T94" fmla="*/ 1361 w 2674"/>
              <a:gd name="T95" fmla="*/ 648 h 2622"/>
              <a:gd name="T96" fmla="*/ 1411 w 2674"/>
              <a:gd name="T97" fmla="*/ 642 h 2622"/>
              <a:gd name="T98" fmla="*/ 1453 w 2674"/>
              <a:gd name="T99" fmla="*/ 687 h 2622"/>
              <a:gd name="T100" fmla="*/ 2144 w 2674"/>
              <a:gd name="T101" fmla="*/ 1065 h 2622"/>
              <a:gd name="T102" fmla="*/ 2205 w 2674"/>
              <a:gd name="T103" fmla="*/ 991 h 2622"/>
              <a:gd name="T104" fmla="*/ 2294 w 2674"/>
              <a:gd name="T105" fmla="*/ 956 h 2622"/>
              <a:gd name="T106" fmla="*/ 2383 w 2674"/>
              <a:gd name="T107" fmla="*/ 972 h 2622"/>
              <a:gd name="T108" fmla="*/ 2465 w 2674"/>
              <a:gd name="T109" fmla="*/ 1043 h 2622"/>
              <a:gd name="T110" fmla="*/ 2496 w 2674"/>
              <a:gd name="T111" fmla="*/ 1153 h 2622"/>
              <a:gd name="T112" fmla="*/ 2473 w 2674"/>
              <a:gd name="T113" fmla="*/ 1246 h 2622"/>
              <a:gd name="T114" fmla="*/ 2398 w 2674"/>
              <a:gd name="T115" fmla="*/ 1325 h 2622"/>
              <a:gd name="T116" fmla="*/ 2311 w 2674"/>
              <a:gd name="T117" fmla="*/ 1349 h 2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74" h="2622">
                <a:moveTo>
                  <a:pt x="1337" y="361"/>
                </a:moveTo>
                <a:lnTo>
                  <a:pt x="1337" y="361"/>
                </a:lnTo>
                <a:lnTo>
                  <a:pt x="1297" y="318"/>
                </a:lnTo>
                <a:lnTo>
                  <a:pt x="1258" y="279"/>
                </a:lnTo>
                <a:lnTo>
                  <a:pt x="1219" y="242"/>
                </a:lnTo>
                <a:lnTo>
                  <a:pt x="1180" y="209"/>
                </a:lnTo>
                <a:lnTo>
                  <a:pt x="1141" y="178"/>
                </a:lnTo>
                <a:lnTo>
                  <a:pt x="1103" y="149"/>
                </a:lnTo>
                <a:lnTo>
                  <a:pt x="1064" y="124"/>
                </a:lnTo>
                <a:lnTo>
                  <a:pt x="1026" y="100"/>
                </a:lnTo>
                <a:lnTo>
                  <a:pt x="989" y="79"/>
                </a:lnTo>
                <a:lnTo>
                  <a:pt x="951" y="61"/>
                </a:lnTo>
                <a:lnTo>
                  <a:pt x="913" y="46"/>
                </a:lnTo>
                <a:lnTo>
                  <a:pt x="877" y="32"/>
                </a:lnTo>
                <a:lnTo>
                  <a:pt x="840" y="21"/>
                </a:lnTo>
                <a:lnTo>
                  <a:pt x="805" y="13"/>
                </a:lnTo>
                <a:lnTo>
                  <a:pt x="769" y="6"/>
                </a:lnTo>
                <a:lnTo>
                  <a:pt x="734" y="1"/>
                </a:lnTo>
                <a:lnTo>
                  <a:pt x="699" y="0"/>
                </a:lnTo>
                <a:lnTo>
                  <a:pt x="665" y="0"/>
                </a:lnTo>
                <a:lnTo>
                  <a:pt x="631" y="1"/>
                </a:lnTo>
                <a:lnTo>
                  <a:pt x="598" y="6"/>
                </a:lnTo>
                <a:lnTo>
                  <a:pt x="566" y="11"/>
                </a:lnTo>
                <a:lnTo>
                  <a:pt x="534" y="19"/>
                </a:lnTo>
                <a:lnTo>
                  <a:pt x="503" y="29"/>
                </a:lnTo>
                <a:lnTo>
                  <a:pt x="473" y="40"/>
                </a:lnTo>
                <a:lnTo>
                  <a:pt x="444" y="53"/>
                </a:lnTo>
                <a:lnTo>
                  <a:pt x="414" y="67"/>
                </a:lnTo>
                <a:lnTo>
                  <a:pt x="385" y="83"/>
                </a:lnTo>
                <a:lnTo>
                  <a:pt x="359" y="101"/>
                </a:lnTo>
                <a:lnTo>
                  <a:pt x="332" y="120"/>
                </a:lnTo>
                <a:lnTo>
                  <a:pt x="306" y="140"/>
                </a:lnTo>
                <a:lnTo>
                  <a:pt x="281" y="163"/>
                </a:lnTo>
                <a:lnTo>
                  <a:pt x="257" y="186"/>
                </a:lnTo>
                <a:lnTo>
                  <a:pt x="234" y="210"/>
                </a:lnTo>
                <a:lnTo>
                  <a:pt x="211" y="236"/>
                </a:lnTo>
                <a:lnTo>
                  <a:pt x="190" y="263"/>
                </a:lnTo>
                <a:lnTo>
                  <a:pt x="170" y="291"/>
                </a:lnTo>
                <a:lnTo>
                  <a:pt x="150" y="320"/>
                </a:lnTo>
                <a:lnTo>
                  <a:pt x="132" y="350"/>
                </a:lnTo>
                <a:lnTo>
                  <a:pt x="115" y="381"/>
                </a:lnTo>
                <a:lnTo>
                  <a:pt x="99" y="413"/>
                </a:lnTo>
                <a:lnTo>
                  <a:pt x="83" y="445"/>
                </a:lnTo>
                <a:lnTo>
                  <a:pt x="70" y="478"/>
                </a:lnTo>
                <a:lnTo>
                  <a:pt x="57" y="513"/>
                </a:lnTo>
                <a:lnTo>
                  <a:pt x="46" y="546"/>
                </a:lnTo>
                <a:lnTo>
                  <a:pt x="36" y="583"/>
                </a:lnTo>
                <a:lnTo>
                  <a:pt x="26" y="619"/>
                </a:lnTo>
                <a:lnTo>
                  <a:pt x="19" y="655"/>
                </a:lnTo>
                <a:lnTo>
                  <a:pt x="13" y="691"/>
                </a:lnTo>
                <a:lnTo>
                  <a:pt x="7" y="728"/>
                </a:lnTo>
                <a:lnTo>
                  <a:pt x="4" y="766"/>
                </a:lnTo>
                <a:lnTo>
                  <a:pt x="1" y="804"/>
                </a:lnTo>
                <a:lnTo>
                  <a:pt x="0" y="842"/>
                </a:lnTo>
                <a:lnTo>
                  <a:pt x="1" y="880"/>
                </a:lnTo>
                <a:lnTo>
                  <a:pt x="3" y="919"/>
                </a:lnTo>
                <a:lnTo>
                  <a:pt x="6" y="956"/>
                </a:lnTo>
                <a:lnTo>
                  <a:pt x="11" y="995"/>
                </a:lnTo>
                <a:lnTo>
                  <a:pt x="18" y="1034"/>
                </a:lnTo>
                <a:lnTo>
                  <a:pt x="25" y="1072"/>
                </a:lnTo>
                <a:lnTo>
                  <a:pt x="35" y="1109"/>
                </a:lnTo>
                <a:lnTo>
                  <a:pt x="46" y="1148"/>
                </a:lnTo>
                <a:lnTo>
                  <a:pt x="58" y="1186"/>
                </a:lnTo>
                <a:lnTo>
                  <a:pt x="74" y="1223"/>
                </a:lnTo>
                <a:lnTo>
                  <a:pt x="90" y="1260"/>
                </a:lnTo>
                <a:lnTo>
                  <a:pt x="107" y="1297"/>
                </a:lnTo>
                <a:lnTo>
                  <a:pt x="139" y="1354"/>
                </a:lnTo>
                <a:lnTo>
                  <a:pt x="172" y="1411"/>
                </a:lnTo>
                <a:lnTo>
                  <a:pt x="209" y="1468"/>
                </a:lnTo>
                <a:lnTo>
                  <a:pt x="247" y="1525"/>
                </a:lnTo>
                <a:lnTo>
                  <a:pt x="288" y="1582"/>
                </a:lnTo>
                <a:lnTo>
                  <a:pt x="331" y="1639"/>
                </a:lnTo>
                <a:lnTo>
                  <a:pt x="374" y="1696"/>
                </a:lnTo>
                <a:lnTo>
                  <a:pt x="420" y="1752"/>
                </a:lnTo>
                <a:lnTo>
                  <a:pt x="467" y="1806"/>
                </a:lnTo>
                <a:lnTo>
                  <a:pt x="514" y="1860"/>
                </a:lnTo>
                <a:lnTo>
                  <a:pt x="563" y="1914"/>
                </a:lnTo>
                <a:lnTo>
                  <a:pt x="612" y="1966"/>
                </a:lnTo>
                <a:lnTo>
                  <a:pt x="662" y="2017"/>
                </a:lnTo>
                <a:lnTo>
                  <a:pt x="710" y="2067"/>
                </a:lnTo>
                <a:lnTo>
                  <a:pt x="808" y="2163"/>
                </a:lnTo>
                <a:lnTo>
                  <a:pt x="902" y="2252"/>
                </a:lnTo>
                <a:lnTo>
                  <a:pt x="993" y="2334"/>
                </a:lnTo>
                <a:lnTo>
                  <a:pt x="1077" y="2408"/>
                </a:lnTo>
                <a:lnTo>
                  <a:pt x="1153" y="2473"/>
                </a:lnTo>
                <a:lnTo>
                  <a:pt x="1218" y="2527"/>
                </a:lnTo>
                <a:lnTo>
                  <a:pt x="1272" y="2571"/>
                </a:lnTo>
                <a:lnTo>
                  <a:pt x="1336" y="2622"/>
                </a:lnTo>
                <a:lnTo>
                  <a:pt x="1337" y="2622"/>
                </a:lnTo>
                <a:lnTo>
                  <a:pt x="1401" y="2571"/>
                </a:lnTo>
                <a:lnTo>
                  <a:pt x="1456" y="2527"/>
                </a:lnTo>
                <a:lnTo>
                  <a:pt x="1521" y="2473"/>
                </a:lnTo>
                <a:lnTo>
                  <a:pt x="1597" y="2408"/>
                </a:lnTo>
                <a:lnTo>
                  <a:pt x="1681" y="2334"/>
                </a:lnTo>
                <a:lnTo>
                  <a:pt x="1771" y="2252"/>
                </a:lnTo>
                <a:lnTo>
                  <a:pt x="1866" y="2163"/>
                </a:lnTo>
                <a:lnTo>
                  <a:pt x="1963" y="2067"/>
                </a:lnTo>
                <a:lnTo>
                  <a:pt x="2013" y="2017"/>
                </a:lnTo>
                <a:lnTo>
                  <a:pt x="2062" y="1966"/>
                </a:lnTo>
                <a:lnTo>
                  <a:pt x="2110" y="1914"/>
                </a:lnTo>
                <a:lnTo>
                  <a:pt x="2159" y="1860"/>
                </a:lnTo>
                <a:lnTo>
                  <a:pt x="2206" y="1806"/>
                </a:lnTo>
                <a:lnTo>
                  <a:pt x="2254" y="1752"/>
                </a:lnTo>
                <a:lnTo>
                  <a:pt x="2300" y="1696"/>
                </a:lnTo>
                <a:lnTo>
                  <a:pt x="2344" y="1639"/>
                </a:lnTo>
                <a:lnTo>
                  <a:pt x="2386" y="1582"/>
                </a:lnTo>
                <a:lnTo>
                  <a:pt x="2427" y="1525"/>
                </a:lnTo>
                <a:lnTo>
                  <a:pt x="2465" y="1468"/>
                </a:lnTo>
                <a:lnTo>
                  <a:pt x="2501" y="1411"/>
                </a:lnTo>
                <a:lnTo>
                  <a:pt x="2536" y="1354"/>
                </a:lnTo>
                <a:lnTo>
                  <a:pt x="2566" y="1297"/>
                </a:lnTo>
                <a:lnTo>
                  <a:pt x="2585" y="1260"/>
                </a:lnTo>
                <a:lnTo>
                  <a:pt x="2600" y="1223"/>
                </a:lnTo>
                <a:lnTo>
                  <a:pt x="2615" y="1186"/>
                </a:lnTo>
                <a:lnTo>
                  <a:pt x="2628" y="1148"/>
                </a:lnTo>
                <a:lnTo>
                  <a:pt x="2639" y="1109"/>
                </a:lnTo>
                <a:lnTo>
                  <a:pt x="2649" y="1072"/>
                </a:lnTo>
                <a:lnTo>
                  <a:pt x="2657" y="1034"/>
                </a:lnTo>
                <a:lnTo>
                  <a:pt x="2662" y="995"/>
                </a:lnTo>
                <a:lnTo>
                  <a:pt x="2668" y="956"/>
                </a:lnTo>
                <a:lnTo>
                  <a:pt x="2671" y="919"/>
                </a:lnTo>
                <a:lnTo>
                  <a:pt x="2674" y="880"/>
                </a:lnTo>
                <a:lnTo>
                  <a:pt x="2674" y="842"/>
                </a:lnTo>
                <a:lnTo>
                  <a:pt x="2672" y="804"/>
                </a:lnTo>
                <a:lnTo>
                  <a:pt x="2671" y="766"/>
                </a:lnTo>
                <a:lnTo>
                  <a:pt x="2667" y="728"/>
                </a:lnTo>
                <a:lnTo>
                  <a:pt x="2661" y="691"/>
                </a:lnTo>
                <a:lnTo>
                  <a:pt x="2655" y="655"/>
                </a:lnTo>
                <a:lnTo>
                  <a:pt x="2647" y="619"/>
                </a:lnTo>
                <a:lnTo>
                  <a:pt x="2639" y="583"/>
                </a:lnTo>
                <a:lnTo>
                  <a:pt x="2628" y="546"/>
                </a:lnTo>
                <a:lnTo>
                  <a:pt x="2617" y="513"/>
                </a:lnTo>
                <a:lnTo>
                  <a:pt x="2604" y="478"/>
                </a:lnTo>
                <a:lnTo>
                  <a:pt x="2590" y="445"/>
                </a:lnTo>
                <a:lnTo>
                  <a:pt x="2575" y="413"/>
                </a:lnTo>
                <a:lnTo>
                  <a:pt x="2560" y="381"/>
                </a:lnTo>
                <a:lnTo>
                  <a:pt x="2541" y="350"/>
                </a:lnTo>
                <a:lnTo>
                  <a:pt x="2523" y="320"/>
                </a:lnTo>
                <a:lnTo>
                  <a:pt x="2504" y="291"/>
                </a:lnTo>
                <a:lnTo>
                  <a:pt x="2484" y="263"/>
                </a:lnTo>
                <a:lnTo>
                  <a:pt x="2462" y="236"/>
                </a:lnTo>
                <a:lnTo>
                  <a:pt x="2440" y="210"/>
                </a:lnTo>
                <a:lnTo>
                  <a:pt x="2418" y="186"/>
                </a:lnTo>
                <a:lnTo>
                  <a:pt x="2393" y="163"/>
                </a:lnTo>
                <a:lnTo>
                  <a:pt x="2368" y="140"/>
                </a:lnTo>
                <a:lnTo>
                  <a:pt x="2343" y="120"/>
                </a:lnTo>
                <a:lnTo>
                  <a:pt x="2316" y="101"/>
                </a:lnTo>
                <a:lnTo>
                  <a:pt x="2288" y="83"/>
                </a:lnTo>
                <a:lnTo>
                  <a:pt x="2261" y="67"/>
                </a:lnTo>
                <a:lnTo>
                  <a:pt x="2231" y="53"/>
                </a:lnTo>
                <a:lnTo>
                  <a:pt x="2201" y="40"/>
                </a:lnTo>
                <a:lnTo>
                  <a:pt x="2170" y="29"/>
                </a:lnTo>
                <a:lnTo>
                  <a:pt x="2140" y="19"/>
                </a:lnTo>
                <a:lnTo>
                  <a:pt x="2108" y="11"/>
                </a:lnTo>
                <a:lnTo>
                  <a:pt x="2076" y="6"/>
                </a:lnTo>
                <a:lnTo>
                  <a:pt x="2042" y="1"/>
                </a:lnTo>
                <a:lnTo>
                  <a:pt x="2009" y="0"/>
                </a:lnTo>
                <a:lnTo>
                  <a:pt x="1976" y="0"/>
                </a:lnTo>
                <a:lnTo>
                  <a:pt x="1941" y="1"/>
                </a:lnTo>
                <a:lnTo>
                  <a:pt x="1905" y="6"/>
                </a:lnTo>
                <a:lnTo>
                  <a:pt x="1870" y="13"/>
                </a:lnTo>
                <a:lnTo>
                  <a:pt x="1834" y="21"/>
                </a:lnTo>
                <a:lnTo>
                  <a:pt x="1798" y="32"/>
                </a:lnTo>
                <a:lnTo>
                  <a:pt x="1760" y="46"/>
                </a:lnTo>
                <a:lnTo>
                  <a:pt x="1723" y="61"/>
                </a:lnTo>
                <a:lnTo>
                  <a:pt x="1685" y="79"/>
                </a:lnTo>
                <a:lnTo>
                  <a:pt x="1648" y="100"/>
                </a:lnTo>
                <a:lnTo>
                  <a:pt x="1610" y="124"/>
                </a:lnTo>
                <a:lnTo>
                  <a:pt x="1571" y="149"/>
                </a:lnTo>
                <a:lnTo>
                  <a:pt x="1532" y="178"/>
                </a:lnTo>
                <a:lnTo>
                  <a:pt x="1495" y="209"/>
                </a:lnTo>
                <a:lnTo>
                  <a:pt x="1454" y="242"/>
                </a:lnTo>
                <a:lnTo>
                  <a:pt x="1415" y="279"/>
                </a:lnTo>
                <a:lnTo>
                  <a:pt x="1376" y="318"/>
                </a:lnTo>
                <a:lnTo>
                  <a:pt x="1337" y="361"/>
                </a:lnTo>
                <a:close/>
                <a:moveTo>
                  <a:pt x="2311" y="1349"/>
                </a:moveTo>
                <a:lnTo>
                  <a:pt x="2311" y="1349"/>
                </a:lnTo>
                <a:lnTo>
                  <a:pt x="2297" y="1349"/>
                </a:lnTo>
                <a:lnTo>
                  <a:pt x="2284" y="1347"/>
                </a:lnTo>
                <a:lnTo>
                  <a:pt x="2272" y="1344"/>
                </a:lnTo>
                <a:lnTo>
                  <a:pt x="2259" y="1342"/>
                </a:lnTo>
                <a:lnTo>
                  <a:pt x="2247" y="1337"/>
                </a:lnTo>
                <a:lnTo>
                  <a:pt x="2236" y="1332"/>
                </a:lnTo>
                <a:lnTo>
                  <a:pt x="2224" y="1326"/>
                </a:lnTo>
                <a:lnTo>
                  <a:pt x="2213" y="1319"/>
                </a:lnTo>
                <a:lnTo>
                  <a:pt x="2204" y="1312"/>
                </a:lnTo>
                <a:lnTo>
                  <a:pt x="2192" y="1304"/>
                </a:lnTo>
                <a:lnTo>
                  <a:pt x="2184" y="1296"/>
                </a:lnTo>
                <a:lnTo>
                  <a:pt x="2176" y="1286"/>
                </a:lnTo>
                <a:lnTo>
                  <a:pt x="2167" y="1276"/>
                </a:lnTo>
                <a:lnTo>
                  <a:pt x="2159" y="1265"/>
                </a:lnTo>
                <a:lnTo>
                  <a:pt x="2152" y="1254"/>
                </a:lnTo>
                <a:lnTo>
                  <a:pt x="2147" y="1243"/>
                </a:lnTo>
                <a:lnTo>
                  <a:pt x="1521" y="1243"/>
                </a:lnTo>
                <a:lnTo>
                  <a:pt x="1510" y="1241"/>
                </a:lnTo>
                <a:lnTo>
                  <a:pt x="1500" y="1239"/>
                </a:lnTo>
                <a:lnTo>
                  <a:pt x="1492" y="1235"/>
                </a:lnTo>
                <a:lnTo>
                  <a:pt x="1483" y="1229"/>
                </a:lnTo>
                <a:lnTo>
                  <a:pt x="1476" y="1222"/>
                </a:lnTo>
                <a:lnTo>
                  <a:pt x="1470" y="1215"/>
                </a:lnTo>
                <a:lnTo>
                  <a:pt x="1464" y="1205"/>
                </a:lnTo>
                <a:lnTo>
                  <a:pt x="1461" y="1196"/>
                </a:lnTo>
                <a:lnTo>
                  <a:pt x="1404" y="983"/>
                </a:lnTo>
                <a:lnTo>
                  <a:pt x="1221" y="1951"/>
                </a:lnTo>
                <a:lnTo>
                  <a:pt x="1218" y="1962"/>
                </a:lnTo>
                <a:lnTo>
                  <a:pt x="1214" y="1973"/>
                </a:lnTo>
                <a:lnTo>
                  <a:pt x="1207" y="1981"/>
                </a:lnTo>
                <a:lnTo>
                  <a:pt x="1200" y="1989"/>
                </a:lnTo>
                <a:lnTo>
                  <a:pt x="1190" y="1995"/>
                </a:lnTo>
                <a:lnTo>
                  <a:pt x="1180" y="1999"/>
                </a:lnTo>
                <a:lnTo>
                  <a:pt x="1171" y="2002"/>
                </a:lnTo>
                <a:lnTo>
                  <a:pt x="1160" y="2003"/>
                </a:lnTo>
                <a:lnTo>
                  <a:pt x="1148" y="2002"/>
                </a:lnTo>
                <a:lnTo>
                  <a:pt x="1139" y="1999"/>
                </a:lnTo>
                <a:lnTo>
                  <a:pt x="1129" y="1994"/>
                </a:lnTo>
                <a:lnTo>
                  <a:pt x="1121" y="1988"/>
                </a:lnTo>
                <a:lnTo>
                  <a:pt x="1114" y="1980"/>
                </a:lnTo>
                <a:lnTo>
                  <a:pt x="1107" y="1970"/>
                </a:lnTo>
                <a:lnTo>
                  <a:pt x="1103" y="1960"/>
                </a:lnTo>
                <a:lnTo>
                  <a:pt x="1100" y="1949"/>
                </a:lnTo>
                <a:lnTo>
                  <a:pt x="905" y="726"/>
                </a:lnTo>
                <a:lnTo>
                  <a:pt x="815" y="1158"/>
                </a:lnTo>
                <a:lnTo>
                  <a:pt x="812" y="1169"/>
                </a:lnTo>
                <a:lnTo>
                  <a:pt x="808" y="1179"/>
                </a:lnTo>
                <a:lnTo>
                  <a:pt x="801" y="1187"/>
                </a:lnTo>
                <a:lnTo>
                  <a:pt x="794" y="1196"/>
                </a:lnTo>
                <a:lnTo>
                  <a:pt x="786" y="1201"/>
                </a:lnTo>
                <a:lnTo>
                  <a:pt x="776" y="1205"/>
                </a:lnTo>
                <a:lnTo>
                  <a:pt x="766" y="1208"/>
                </a:lnTo>
                <a:lnTo>
                  <a:pt x="755" y="1210"/>
                </a:lnTo>
                <a:lnTo>
                  <a:pt x="349" y="1210"/>
                </a:lnTo>
                <a:lnTo>
                  <a:pt x="336" y="1208"/>
                </a:lnTo>
                <a:lnTo>
                  <a:pt x="324" y="1204"/>
                </a:lnTo>
                <a:lnTo>
                  <a:pt x="314" y="1198"/>
                </a:lnTo>
                <a:lnTo>
                  <a:pt x="304" y="1190"/>
                </a:lnTo>
                <a:lnTo>
                  <a:pt x="298" y="1180"/>
                </a:lnTo>
                <a:lnTo>
                  <a:pt x="292" y="1169"/>
                </a:lnTo>
                <a:lnTo>
                  <a:pt x="288" y="1157"/>
                </a:lnTo>
                <a:lnTo>
                  <a:pt x="286" y="1144"/>
                </a:lnTo>
                <a:lnTo>
                  <a:pt x="288" y="1130"/>
                </a:lnTo>
                <a:lnTo>
                  <a:pt x="292" y="1118"/>
                </a:lnTo>
                <a:lnTo>
                  <a:pt x="298" y="1107"/>
                </a:lnTo>
                <a:lnTo>
                  <a:pt x="304" y="1097"/>
                </a:lnTo>
                <a:lnTo>
                  <a:pt x="314" y="1090"/>
                </a:lnTo>
                <a:lnTo>
                  <a:pt x="324" y="1083"/>
                </a:lnTo>
                <a:lnTo>
                  <a:pt x="336" y="1080"/>
                </a:lnTo>
                <a:lnTo>
                  <a:pt x="349" y="1079"/>
                </a:lnTo>
                <a:lnTo>
                  <a:pt x="705" y="1079"/>
                </a:lnTo>
                <a:lnTo>
                  <a:pt x="852" y="368"/>
                </a:lnTo>
                <a:lnTo>
                  <a:pt x="855" y="357"/>
                </a:lnTo>
                <a:lnTo>
                  <a:pt x="861" y="348"/>
                </a:lnTo>
                <a:lnTo>
                  <a:pt x="868" y="338"/>
                </a:lnTo>
                <a:lnTo>
                  <a:pt x="874" y="331"/>
                </a:lnTo>
                <a:lnTo>
                  <a:pt x="883" y="324"/>
                </a:lnTo>
                <a:lnTo>
                  <a:pt x="893" y="320"/>
                </a:lnTo>
                <a:lnTo>
                  <a:pt x="904" y="317"/>
                </a:lnTo>
                <a:lnTo>
                  <a:pt x="913" y="317"/>
                </a:lnTo>
                <a:lnTo>
                  <a:pt x="925" y="318"/>
                </a:lnTo>
                <a:lnTo>
                  <a:pt x="936" y="321"/>
                </a:lnTo>
                <a:lnTo>
                  <a:pt x="944" y="327"/>
                </a:lnTo>
                <a:lnTo>
                  <a:pt x="952" y="332"/>
                </a:lnTo>
                <a:lnTo>
                  <a:pt x="961" y="341"/>
                </a:lnTo>
                <a:lnTo>
                  <a:pt x="966" y="350"/>
                </a:lnTo>
                <a:lnTo>
                  <a:pt x="970" y="360"/>
                </a:lnTo>
                <a:lnTo>
                  <a:pt x="973" y="371"/>
                </a:lnTo>
                <a:lnTo>
                  <a:pt x="1166" y="1578"/>
                </a:lnTo>
                <a:lnTo>
                  <a:pt x="1333" y="691"/>
                </a:lnTo>
                <a:lnTo>
                  <a:pt x="1336" y="681"/>
                </a:lnTo>
                <a:lnTo>
                  <a:pt x="1340" y="671"/>
                </a:lnTo>
                <a:lnTo>
                  <a:pt x="1346" y="662"/>
                </a:lnTo>
                <a:lnTo>
                  <a:pt x="1353" y="655"/>
                </a:lnTo>
                <a:lnTo>
                  <a:pt x="1361" y="648"/>
                </a:lnTo>
                <a:lnTo>
                  <a:pt x="1371" y="644"/>
                </a:lnTo>
                <a:lnTo>
                  <a:pt x="1381" y="641"/>
                </a:lnTo>
                <a:lnTo>
                  <a:pt x="1390" y="640"/>
                </a:lnTo>
                <a:lnTo>
                  <a:pt x="1401" y="640"/>
                </a:lnTo>
                <a:lnTo>
                  <a:pt x="1411" y="642"/>
                </a:lnTo>
                <a:lnTo>
                  <a:pt x="1421" y="646"/>
                </a:lnTo>
                <a:lnTo>
                  <a:pt x="1429" y="652"/>
                </a:lnTo>
                <a:lnTo>
                  <a:pt x="1438" y="659"/>
                </a:lnTo>
                <a:lnTo>
                  <a:pt x="1443" y="667"/>
                </a:lnTo>
                <a:lnTo>
                  <a:pt x="1449" y="676"/>
                </a:lnTo>
                <a:lnTo>
                  <a:pt x="1453" y="687"/>
                </a:lnTo>
                <a:lnTo>
                  <a:pt x="1567" y="1112"/>
                </a:lnTo>
                <a:lnTo>
                  <a:pt x="2129" y="1112"/>
                </a:lnTo>
                <a:lnTo>
                  <a:pt x="2133" y="1096"/>
                </a:lnTo>
                <a:lnTo>
                  <a:pt x="2138" y="1080"/>
                </a:lnTo>
                <a:lnTo>
                  <a:pt x="2144" y="1065"/>
                </a:lnTo>
                <a:lnTo>
                  <a:pt x="2152" y="1050"/>
                </a:lnTo>
                <a:lnTo>
                  <a:pt x="2161" y="1037"/>
                </a:lnTo>
                <a:lnTo>
                  <a:pt x="2170" y="1023"/>
                </a:lnTo>
                <a:lnTo>
                  <a:pt x="2181" y="1012"/>
                </a:lnTo>
                <a:lnTo>
                  <a:pt x="2192" y="1001"/>
                </a:lnTo>
                <a:lnTo>
                  <a:pt x="2205" y="991"/>
                </a:lnTo>
                <a:lnTo>
                  <a:pt x="2218" y="982"/>
                </a:lnTo>
                <a:lnTo>
                  <a:pt x="2231" y="975"/>
                </a:lnTo>
                <a:lnTo>
                  <a:pt x="2247" y="968"/>
                </a:lnTo>
                <a:lnTo>
                  <a:pt x="2262" y="963"/>
                </a:lnTo>
                <a:lnTo>
                  <a:pt x="2277" y="959"/>
                </a:lnTo>
                <a:lnTo>
                  <a:pt x="2294" y="956"/>
                </a:lnTo>
                <a:lnTo>
                  <a:pt x="2311" y="956"/>
                </a:lnTo>
                <a:lnTo>
                  <a:pt x="2329" y="956"/>
                </a:lnTo>
                <a:lnTo>
                  <a:pt x="2348" y="961"/>
                </a:lnTo>
                <a:lnTo>
                  <a:pt x="2365" y="965"/>
                </a:lnTo>
                <a:lnTo>
                  <a:pt x="2383" y="972"/>
                </a:lnTo>
                <a:lnTo>
                  <a:pt x="2398" y="980"/>
                </a:lnTo>
                <a:lnTo>
                  <a:pt x="2414" y="990"/>
                </a:lnTo>
                <a:lnTo>
                  <a:pt x="2429" y="1001"/>
                </a:lnTo>
                <a:lnTo>
                  <a:pt x="2441" y="1013"/>
                </a:lnTo>
                <a:lnTo>
                  <a:pt x="2454" y="1027"/>
                </a:lnTo>
                <a:lnTo>
                  <a:pt x="2465" y="1043"/>
                </a:lnTo>
                <a:lnTo>
                  <a:pt x="2473" y="1059"/>
                </a:lnTo>
                <a:lnTo>
                  <a:pt x="2482" y="1076"/>
                </a:lnTo>
                <a:lnTo>
                  <a:pt x="2487" y="1094"/>
                </a:lnTo>
                <a:lnTo>
                  <a:pt x="2493" y="1114"/>
                </a:lnTo>
                <a:lnTo>
                  <a:pt x="2496" y="1133"/>
                </a:lnTo>
                <a:lnTo>
                  <a:pt x="2496" y="1153"/>
                </a:lnTo>
                <a:lnTo>
                  <a:pt x="2496" y="1173"/>
                </a:lnTo>
                <a:lnTo>
                  <a:pt x="2493" y="1193"/>
                </a:lnTo>
                <a:lnTo>
                  <a:pt x="2487" y="1211"/>
                </a:lnTo>
                <a:lnTo>
                  <a:pt x="2482" y="1229"/>
                </a:lnTo>
                <a:lnTo>
                  <a:pt x="2473" y="1246"/>
                </a:lnTo>
                <a:lnTo>
                  <a:pt x="2464" y="1262"/>
                </a:lnTo>
                <a:lnTo>
                  <a:pt x="2454" y="1278"/>
                </a:lnTo>
                <a:lnTo>
                  <a:pt x="2441" y="1292"/>
                </a:lnTo>
                <a:lnTo>
                  <a:pt x="2429" y="1304"/>
                </a:lnTo>
                <a:lnTo>
                  <a:pt x="2414" y="1315"/>
                </a:lnTo>
                <a:lnTo>
                  <a:pt x="2398" y="1325"/>
                </a:lnTo>
                <a:lnTo>
                  <a:pt x="2383" y="1333"/>
                </a:lnTo>
                <a:lnTo>
                  <a:pt x="2365" y="1340"/>
                </a:lnTo>
                <a:lnTo>
                  <a:pt x="2348" y="1344"/>
                </a:lnTo>
                <a:lnTo>
                  <a:pt x="2329" y="1349"/>
                </a:lnTo>
                <a:lnTo>
                  <a:pt x="2311" y="1349"/>
                </a:lnTo>
                <a:close/>
              </a:path>
            </a:pathLst>
          </a:custGeom>
          <a:solidFill>
            <a:srgbClr val="D33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031048" y="1089570"/>
            <a:ext cx="95269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03115" y="1428749"/>
            <a:ext cx="5635760" cy="48066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3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臀大肌（成人最常用）</a:t>
            </a:r>
            <a:endParaRPr lang="en-US" sz="3000" b="1" u="sng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3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臀中肌、臀小肌（儿童最常用）</a:t>
            </a:r>
            <a:endParaRPr lang="en-US" sz="30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3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上臂三角肌</a:t>
            </a:r>
            <a:endParaRPr lang="en-US" sz="30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30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股外侧肌</a:t>
            </a:r>
            <a:endParaRPr lang="zh-CN" altLang="en-US" sz="30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" cstate="print"/>
          <a:srcRect l="46875" t="40625" r="21875" b="29167"/>
          <a:stretch>
            <a:fillRect/>
          </a:stretch>
        </p:blipFill>
        <p:spPr bwMode="auto">
          <a:xfrm>
            <a:off x="6699629" y="1637895"/>
            <a:ext cx="4818327" cy="451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285572" y="290241"/>
            <a:ext cx="410881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400" b="1" dirty="0">
                <a:ea typeface="楷体_GB2312" panose="02010609030101010101" pitchFamily="49" charset="-122"/>
              </a:rPr>
              <a:t>（三）股外侧肌定位</a:t>
            </a:r>
            <a:endParaRPr lang="zh-CN" altLang="en-US" sz="3400" dirty="0"/>
          </a:p>
        </p:txBody>
      </p:sp>
      <p:sp>
        <p:nvSpPr>
          <p:cNvPr id="10" name="Freeform 193"/>
          <p:cNvSpPr>
            <a:spLocks noEditPoints="1"/>
          </p:cNvSpPr>
          <p:nvPr/>
        </p:nvSpPr>
        <p:spPr bwMode="auto">
          <a:xfrm>
            <a:off x="171417" y="252534"/>
            <a:ext cx="859631" cy="842963"/>
          </a:xfrm>
          <a:custGeom>
            <a:avLst/>
            <a:gdLst>
              <a:gd name="T0" fmla="*/ 1180 w 2674"/>
              <a:gd name="T1" fmla="*/ 209 h 2622"/>
              <a:gd name="T2" fmla="*/ 951 w 2674"/>
              <a:gd name="T3" fmla="*/ 61 h 2622"/>
              <a:gd name="T4" fmla="*/ 734 w 2674"/>
              <a:gd name="T5" fmla="*/ 1 h 2622"/>
              <a:gd name="T6" fmla="*/ 534 w 2674"/>
              <a:gd name="T7" fmla="*/ 19 h 2622"/>
              <a:gd name="T8" fmla="*/ 359 w 2674"/>
              <a:gd name="T9" fmla="*/ 101 h 2622"/>
              <a:gd name="T10" fmla="*/ 211 w 2674"/>
              <a:gd name="T11" fmla="*/ 236 h 2622"/>
              <a:gd name="T12" fmla="*/ 99 w 2674"/>
              <a:gd name="T13" fmla="*/ 413 h 2622"/>
              <a:gd name="T14" fmla="*/ 26 w 2674"/>
              <a:gd name="T15" fmla="*/ 619 h 2622"/>
              <a:gd name="T16" fmla="*/ 0 w 2674"/>
              <a:gd name="T17" fmla="*/ 842 h 2622"/>
              <a:gd name="T18" fmla="*/ 25 w 2674"/>
              <a:gd name="T19" fmla="*/ 1072 h 2622"/>
              <a:gd name="T20" fmla="*/ 107 w 2674"/>
              <a:gd name="T21" fmla="*/ 1297 h 2622"/>
              <a:gd name="T22" fmla="*/ 288 w 2674"/>
              <a:gd name="T23" fmla="*/ 1582 h 2622"/>
              <a:gd name="T24" fmla="*/ 563 w 2674"/>
              <a:gd name="T25" fmla="*/ 1914 h 2622"/>
              <a:gd name="T26" fmla="*/ 993 w 2674"/>
              <a:gd name="T27" fmla="*/ 2334 h 2622"/>
              <a:gd name="T28" fmla="*/ 1336 w 2674"/>
              <a:gd name="T29" fmla="*/ 2622 h 2622"/>
              <a:gd name="T30" fmla="*/ 1456 w 2674"/>
              <a:gd name="T31" fmla="*/ 2527 h 2622"/>
              <a:gd name="T32" fmla="*/ 1963 w 2674"/>
              <a:gd name="T33" fmla="*/ 2067 h 2622"/>
              <a:gd name="T34" fmla="*/ 2254 w 2674"/>
              <a:gd name="T35" fmla="*/ 1752 h 2622"/>
              <a:gd name="T36" fmla="*/ 2501 w 2674"/>
              <a:gd name="T37" fmla="*/ 1411 h 2622"/>
              <a:gd name="T38" fmla="*/ 2615 w 2674"/>
              <a:gd name="T39" fmla="*/ 1186 h 2622"/>
              <a:gd name="T40" fmla="*/ 2668 w 2674"/>
              <a:gd name="T41" fmla="*/ 956 h 2622"/>
              <a:gd name="T42" fmla="*/ 2667 w 2674"/>
              <a:gd name="T43" fmla="*/ 728 h 2622"/>
              <a:gd name="T44" fmla="*/ 2617 w 2674"/>
              <a:gd name="T45" fmla="*/ 513 h 2622"/>
              <a:gd name="T46" fmla="*/ 2523 w 2674"/>
              <a:gd name="T47" fmla="*/ 320 h 2622"/>
              <a:gd name="T48" fmla="*/ 2393 w 2674"/>
              <a:gd name="T49" fmla="*/ 163 h 2622"/>
              <a:gd name="T50" fmla="*/ 2231 w 2674"/>
              <a:gd name="T51" fmla="*/ 53 h 2622"/>
              <a:gd name="T52" fmla="*/ 2042 w 2674"/>
              <a:gd name="T53" fmla="*/ 1 h 2622"/>
              <a:gd name="T54" fmla="*/ 1834 w 2674"/>
              <a:gd name="T55" fmla="*/ 21 h 2622"/>
              <a:gd name="T56" fmla="*/ 1610 w 2674"/>
              <a:gd name="T57" fmla="*/ 124 h 2622"/>
              <a:gd name="T58" fmla="*/ 1376 w 2674"/>
              <a:gd name="T59" fmla="*/ 318 h 2622"/>
              <a:gd name="T60" fmla="*/ 2284 w 2674"/>
              <a:gd name="T61" fmla="*/ 1347 h 2622"/>
              <a:gd name="T62" fmla="*/ 2213 w 2674"/>
              <a:gd name="T63" fmla="*/ 1319 h 2622"/>
              <a:gd name="T64" fmla="*/ 2159 w 2674"/>
              <a:gd name="T65" fmla="*/ 1265 h 2622"/>
              <a:gd name="T66" fmla="*/ 1500 w 2674"/>
              <a:gd name="T67" fmla="*/ 1239 h 2622"/>
              <a:gd name="T68" fmla="*/ 1461 w 2674"/>
              <a:gd name="T69" fmla="*/ 1196 h 2622"/>
              <a:gd name="T70" fmla="*/ 1207 w 2674"/>
              <a:gd name="T71" fmla="*/ 1981 h 2622"/>
              <a:gd name="T72" fmla="*/ 1160 w 2674"/>
              <a:gd name="T73" fmla="*/ 2003 h 2622"/>
              <a:gd name="T74" fmla="*/ 1107 w 2674"/>
              <a:gd name="T75" fmla="*/ 1970 h 2622"/>
              <a:gd name="T76" fmla="*/ 812 w 2674"/>
              <a:gd name="T77" fmla="*/ 1169 h 2622"/>
              <a:gd name="T78" fmla="*/ 766 w 2674"/>
              <a:gd name="T79" fmla="*/ 1208 h 2622"/>
              <a:gd name="T80" fmla="*/ 314 w 2674"/>
              <a:gd name="T81" fmla="*/ 1198 h 2622"/>
              <a:gd name="T82" fmla="*/ 286 w 2674"/>
              <a:gd name="T83" fmla="*/ 1144 h 2622"/>
              <a:gd name="T84" fmla="*/ 324 w 2674"/>
              <a:gd name="T85" fmla="*/ 1083 h 2622"/>
              <a:gd name="T86" fmla="*/ 855 w 2674"/>
              <a:gd name="T87" fmla="*/ 357 h 2622"/>
              <a:gd name="T88" fmla="*/ 904 w 2674"/>
              <a:gd name="T89" fmla="*/ 317 h 2622"/>
              <a:gd name="T90" fmla="*/ 952 w 2674"/>
              <a:gd name="T91" fmla="*/ 332 h 2622"/>
              <a:gd name="T92" fmla="*/ 1333 w 2674"/>
              <a:gd name="T93" fmla="*/ 691 h 2622"/>
              <a:gd name="T94" fmla="*/ 1361 w 2674"/>
              <a:gd name="T95" fmla="*/ 648 h 2622"/>
              <a:gd name="T96" fmla="*/ 1411 w 2674"/>
              <a:gd name="T97" fmla="*/ 642 h 2622"/>
              <a:gd name="T98" fmla="*/ 1453 w 2674"/>
              <a:gd name="T99" fmla="*/ 687 h 2622"/>
              <a:gd name="T100" fmla="*/ 2144 w 2674"/>
              <a:gd name="T101" fmla="*/ 1065 h 2622"/>
              <a:gd name="T102" fmla="*/ 2205 w 2674"/>
              <a:gd name="T103" fmla="*/ 991 h 2622"/>
              <a:gd name="T104" fmla="*/ 2294 w 2674"/>
              <a:gd name="T105" fmla="*/ 956 h 2622"/>
              <a:gd name="T106" fmla="*/ 2383 w 2674"/>
              <a:gd name="T107" fmla="*/ 972 h 2622"/>
              <a:gd name="T108" fmla="*/ 2465 w 2674"/>
              <a:gd name="T109" fmla="*/ 1043 h 2622"/>
              <a:gd name="T110" fmla="*/ 2496 w 2674"/>
              <a:gd name="T111" fmla="*/ 1153 h 2622"/>
              <a:gd name="T112" fmla="*/ 2473 w 2674"/>
              <a:gd name="T113" fmla="*/ 1246 h 2622"/>
              <a:gd name="T114" fmla="*/ 2398 w 2674"/>
              <a:gd name="T115" fmla="*/ 1325 h 2622"/>
              <a:gd name="T116" fmla="*/ 2311 w 2674"/>
              <a:gd name="T117" fmla="*/ 1349 h 2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74" h="2622">
                <a:moveTo>
                  <a:pt x="1337" y="361"/>
                </a:moveTo>
                <a:lnTo>
                  <a:pt x="1337" y="361"/>
                </a:lnTo>
                <a:lnTo>
                  <a:pt x="1297" y="318"/>
                </a:lnTo>
                <a:lnTo>
                  <a:pt x="1258" y="279"/>
                </a:lnTo>
                <a:lnTo>
                  <a:pt x="1219" y="242"/>
                </a:lnTo>
                <a:lnTo>
                  <a:pt x="1180" y="209"/>
                </a:lnTo>
                <a:lnTo>
                  <a:pt x="1141" y="178"/>
                </a:lnTo>
                <a:lnTo>
                  <a:pt x="1103" y="149"/>
                </a:lnTo>
                <a:lnTo>
                  <a:pt x="1064" y="124"/>
                </a:lnTo>
                <a:lnTo>
                  <a:pt x="1026" y="100"/>
                </a:lnTo>
                <a:lnTo>
                  <a:pt x="989" y="79"/>
                </a:lnTo>
                <a:lnTo>
                  <a:pt x="951" y="61"/>
                </a:lnTo>
                <a:lnTo>
                  <a:pt x="913" y="46"/>
                </a:lnTo>
                <a:lnTo>
                  <a:pt x="877" y="32"/>
                </a:lnTo>
                <a:lnTo>
                  <a:pt x="840" y="21"/>
                </a:lnTo>
                <a:lnTo>
                  <a:pt x="805" y="13"/>
                </a:lnTo>
                <a:lnTo>
                  <a:pt x="769" y="6"/>
                </a:lnTo>
                <a:lnTo>
                  <a:pt x="734" y="1"/>
                </a:lnTo>
                <a:lnTo>
                  <a:pt x="699" y="0"/>
                </a:lnTo>
                <a:lnTo>
                  <a:pt x="665" y="0"/>
                </a:lnTo>
                <a:lnTo>
                  <a:pt x="631" y="1"/>
                </a:lnTo>
                <a:lnTo>
                  <a:pt x="598" y="6"/>
                </a:lnTo>
                <a:lnTo>
                  <a:pt x="566" y="11"/>
                </a:lnTo>
                <a:lnTo>
                  <a:pt x="534" y="19"/>
                </a:lnTo>
                <a:lnTo>
                  <a:pt x="503" y="29"/>
                </a:lnTo>
                <a:lnTo>
                  <a:pt x="473" y="40"/>
                </a:lnTo>
                <a:lnTo>
                  <a:pt x="444" y="53"/>
                </a:lnTo>
                <a:lnTo>
                  <a:pt x="414" y="67"/>
                </a:lnTo>
                <a:lnTo>
                  <a:pt x="385" y="83"/>
                </a:lnTo>
                <a:lnTo>
                  <a:pt x="359" y="101"/>
                </a:lnTo>
                <a:lnTo>
                  <a:pt x="332" y="120"/>
                </a:lnTo>
                <a:lnTo>
                  <a:pt x="306" y="140"/>
                </a:lnTo>
                <a:lnTo>
                  <a:pt x="281" y="163"/>
                </a:lnTo>
                <a:lnTo>
                  <a:pt x="257" y="186"/>
                </a:lnTo>
                <a:lnTo>
                  <a:pt x="234" y="210"/>
                </a:lnTo>
                <a:lnTo>
                  <a:pt x="211" y="236"/>
                </a:lnTo>
                <a:lnTo>
                  <a:pt x="190" y="263"/>
                </a:lnTo>
                <a:lnTo>
                  <a:pt x="170" y="291"/>
                </a:lnTo>
                <a:lnTo>
                  <a:pt x="150" y="320"/>
                </a:lnTo>
                <a:lnTo>
                  <a:pt x="132" y="350"/>
                </a:lnTo>
                <a:lnTo>
                  <a:pt x="115" y="381"/>
                </a:lnTo>
                <a:lnTo>
                  <a:pt x="99" y="413"/>
                </a:lnTo>
                <a:lnTo>
                  <a:pt x="83" y="445"/>
                </a:lnTo>
                <a:lnTo>
                  <a:pt x="70" y="478"/>
                </a:lnTo>
                <a:lnTo>
                  <a:pt x="57" y="513"/>
                </a:lnTo>
                <a:lnTo>
                  <a:pt x="46" y="546"/>
                </a:lnTo>
                <a:lnTo>
                  <a:pt x="36" y="583"/>
                </a:lnTo>
                <a:lnTo>
                  <a:pt x="26" y="619"/>
                </a:lnTo>
                <a:lnTo>
                  <a:pt x="19" y="655"/>
                </a:lnTo>
                <a:lnTo>
                  <a:pt x="13" y="691"/>
                </a:lnTo>
                <a:lnTo>
                  <a:pt x="7" y="728"/>
                </a:lnTo>
                <a:lnTo>
                  <a:pt x="4" y="766"/>
                </a:lnTo>
                <a:lnTo>
                  <a:pt x="1" y="804"/>
                </a:lnTo>
                <a:lnTo>
                  <a:pt x="0" y="842"/>
                </a:lnTo>
                <a:lnTo>
                  <a:pt x="1" y="880"/>
                </a:lnTo>
                <a:lnTo>
                  <a:pt x="3" y="919"/>
                </a:lnTo>
                <a:lnTo>
                  <a:pt x="6" y="956"/>
                </a:lnTo>
                <a:lnTo>
                  <a:pt x="11" y="995"/>
                </a:lnTo>
                <a:lnTo>
                  <a:pt x="18" y="1034"/>
                </a:lnTo>
                <a:lnTo>
                  <a:pt x="25" y="1072"/>
                </a:lnTo>
                <a:lnTo>
                  <a:pt x="35" y="1109"/>
                </a:lnTo>
                <a:lnTo>
                  <a:pt x="46" y="1148"/>
                </a:lnTo>
                <a:lnTo>
                  <a:pt x="58" y="1186"/>
                </a:lnTo>
                <a:lnTo>
                  <a:pt x="74" y="1223"/>
                </a:lnTo>
                <a:lnTo>
                  <a:pt x="90" y="1260"/>
                </a:lnTo>
                <a:lnTo>
                  <a:pt x="107" y="1297"/>
                </a:lnTo>
                <a:lnTo>
                  <a:pt x="139" y="1354"/>
                </a:lnTo>
                <a:lnTo>
                  <a:pt x="172" y="1411"/>
                </a:lnTo>
                <a:lnTo>
                  <a:pt x="209" y="1468"/>
                </a:lnTo>
                <a:lnTo>
                  <a:pt x="247" y="1525"/>
                </a:lnTo>
                <a:lnTo>
                  <a:pt x="288" y="1582"/>
                </a:lnTo>
                <a:lnTo>
                  <a:pt x="331" y="1639"/>
                </a:lnTo>
                <a:lnTo>
                  <a:pt x="374" y="1696"/>
                </a:lnTo>
                <a:lnTo>
                  <a:pt x="420" y="1752"/>
                </a:lnTo>
                <a:lnTo>
                  <a:pt x="467" y="1806"/>
                </a:lnTo>
                <a:lnTo>
                  <a:pt x="514" y="1860"/>
                </a:lnTo>
                <a:lnTo>
                  <a:pt x="563" y="1914"/>
                </a:lnTo>
                <a:lnTo>
                  <a:pt x="612" y="1966"/>
                </a:lnTo>
                <a:lnTo>
                  <a:pt x="662" y="2017"/>
                </a:lnTo>
                <a:lnTo>
                  <a:pt x="710" y="2067"/>
                </a:lnTo>
                <a:lnTo>
                  <a:pt x="808" y="2163"/>
                </a:lnTo>
                <a:lnTo>
                  <a:pt x="902" y="2252"/>
                </a:lnTo>
                <a:lnTo>
                  <a:pt x="993" y="2334"/>
                </a:lnTo>
                <a:lnTo>
                  <a:pt x="1077" y="2408"/>
                </a:lnTo>
                <a:lnTo>
                  <a:pt x="1153" y="2473"/>
                </a:lnTo>
                <a:lnTo>
                  <a:pt x="1218" y="2527"/>
                </a:lnTo>
                <a:lnTo>
                  <a:pt x="1272" y="2571"/>
                </a:lnTo>
                <a:lnTo>
                  <a:pt x="1336" y="2622"/>
                </a:lnTo>
                <a:lnTo>
                  <a:pt x="1337" y="2622"/>
                </a:lnTo>
                <a:lnTo>
                  <a:pt x="1401" y="2571"/>
                </a:lnTo>
                <a:lnTo>
                  <a:pt x="1456" y="2527"/>
                </a:lnTo>
                <a:lnTo>
                  <a:pt x="1521" y="2473"/>
                </a:lnTo>
                <a:lnTo>
                  <a:pt x="1597" y="2408"/>
                </a:lnTo>
                <a:lnTo>
                  <a:pt x="1681" y="2334"/>
                </a:lnTo>
                <a:lnTo>
                  <a:pt x="1771" y="2252"/>
                </a:lnTo>
                <a:lnTo>
                  <a:pt x="1866" y="2163"/>
                </a:lnTo>
                <a:lnTo>
                  <a:pt x="1963" y="2067"/>
                </a:lnTo>
                <a:lnTo>
                  <a:pt x="2013" y="2017"/>
                </a:lnTo>
                <a:lnTo>
                  <a:pt x="2062" y="1966"/>
                </a:lnTo>
                <a:lnTo>
                  <a:pt x="2110" y="1914"/>
                </a:lnTo>
                <a:lnTo>
                  <a:pt x="2159" y="1860"/>
                </a:lnTo>
                <a:lnTo>
                  <a:pt x="2206" y="1806"/>
                </a:lnTo>
                <a:lnTo>
                  <a:pt x="2254" y="1752"/>
                </a:lnTo>
                <a:lnTo>
                  <a:pt x="2300" y="1696"/>
                </a:lnTo>
                <a:lnTo>
                  <a:pt x="2344" y="1639"/>
                </a:lnTo>
                <a:lnTo>
                  <a:pt x="2386" y="1582"/>
                </a:lnTo>
                <a:lnTo>
                  <a:pt x="2427" y="1525"/>
                </a:lnTo>
                <a:lnTo>
                  <a:pt x="2465" y="1468"/>
                </a:lnTo>
                <a:lnTo>
                  <a:pt x="2501" y="1411"/>
                </a:lnTo>
                <a:lnTo>
                  <a:pt x="2536" y="1354"/>
                </a:lnTo>
                <a:lnTo>
                  <a:pt x="2566" y="1297"/>
                </a:lnTo>
                <a:lnTo>
                  <a:pt x="2585" y="1260"/>
                </a:lnTo>
                <a:lnTo>
                  <a:pt x="2600" y="1223"/>
                </a:lnTo>
                <a:lnTo>
                  <a:pt x="2615" y="1186"/>
                </a:lnTo>
                <a:lnTo>
                  <a:pt x="2628" y="1148"/>
                </a:lnTo>
                <a:lnTo>
                  <a:pt x="2639" y="1109"/>
                </a:lnTo>
                <a:lnTo>
                  <a:pt x="2649" y="1072"/>
                </a:lnTo>
                <a:lnTo>
                  <a:pt x="2657" y="1034"/>
                </a:lnTo>
                <a:lnTo>
                  <a:pt x="2662" y="995"/>
                </a:lnTo>
                <a:lnTo>
                  <a:pt x="2668" y="956"/>
                </a:lnTo>
                <a:lnTo>
                  <a:pt x="2671" y="919"/>
                </a:lnTo>
                <a:lnTo>
                  <a:pt x="2674" y="880"/>
                </a:lnTo>
                <a:lnTo>
                  <a:pt x="2674" y="842"/>
                </a:lnTo>
                <a:lnTo>
                  <a:pt x="2672" y="804"/>
                </a:lnTo>
                <a:lnTo>
                  <a:pt x="2671" y="766"/>
                </a:lnTo>
                <a:lnTo>
                  <a:pt x="2667" y="728"/>
                </a:lnTo>
                <a:lnTo>
                  <a:pt x="2661" y="691"/>
                </a:lnTo>
                <a:lnTo>
                  <a:pt x="2655" y="655"/>
                </a:lnTo>
                <a:lnTo>
                  <a:pt x="2647" y="619"/>
                </a:lnTo>
                <a:lnTo>
                  <a:pt x="2639" y="583"/>
                </a:lnTo>
                <a:lnTo>
                  <a:pt x="2628" y="546"/>
                </a:lnTo>
                <a:lnTo>
                  <a:pt x="2617" y="513"/>
                </a:lnTo>
                <a:lnTo>
                  <a:pt x="2604" y="478"/>
                </a:lnTo>
                <a:lnTo>
                  <a:pt x="2590" y="445"/>
                </a:lnTo>
                <a:lnTo>
                  <a:pt x="2575" y="413"/>
                </a:lnTo>
                <a:lnTo>
                  <a:pt x="2560" y="381"/>
                </a:lnTo>
                <a:lnTo>
                  <a:pt x="2541" y="350"/>
                </a:lnTo>
                <a:lnTo>
                  <a:pt x="2523" y="320"/>
                </a:lnTo>
                <a:lnTo>
                  <a:pt x="2504" y="291"/>
                </a:lnTo>
                <a:lnTo>
                  <a:pt x="2484" y="263"/>
                </a:lnTo>
                <a:lnTo>
                  <a:pt x="2462" y="236"/>
                </a:lnTo>
                <a:lnTo>
                  <a:pt x="2440" y="210"/>
                </a:lnTo>
                <a:lnTo>
                  <a:pt x="2418" y="186"/>
                </a:lnTo>
                <a:lnTo>
                  <a:pt x="2393" y="163"/>
                </a:lnTo>
                <a:lnTo>
                  <a:pt x="2368" y="140"/>
                </a:lnTo>
                <a:lnTo>
                  <a:pt x="2343" y="120"/>
                </a:lnTo>
                <a:lnTo>
                  <a:pt x="2316" y="101"/>
                </a:lnTo>
                <a:lnTo>
                  <a:pt x="2288" y="83"/>
                </a:lnTo>
                <a:lnTo>
                  <a:pt x="2261" y="67"/>
                </a:lnTo>
                <a:lnTo>
                  <a:pt x="2231" y="53"/>
                </a:lnTo>
                <a:lnTo>
                  <a:pt x="2201" y="40"/>
                </a:lnTo>
                <a:lnTo>
                  <a:pt x="2170" y="29"/>
                </a:lnTo>
                <a:lnTo>
                  <a:pt x="2140" y="19"/>
                </a:lnTo>
                <a:lnTo>
                  <a:pt x="2108" y="11"/>
                </a:lnTo>
                <a:lnTo>
                  <a:pt x="2076" y="6"/>
                </a:lnTo>
                <a:lnTo>
                  <a:pt x="2042" y="1"/>
                </a:lnTo>
                <a:lnTo>
                  <a:pt x="2009" y="0"/>
                </a:lnTo>
                <a:lnTo>
                  <a:pt x="1976" y="0"/>
                </a:lnTo>
                <a:lnTo>
                  <a:pt x="1941" y="1"/>
                </a:lnTo>
                <a:lnTo>
                  <a:pt x="1905" y="6"/>
                </a:lnTo>
                <a:lnTo>
                  <a:pt x="1870" y="13"/>
                </a:lnTo>
                <a:lnTo>
                  <a:pt x="1834" y="21"/>
                </a:lnTo>
                <a:lnTo>
                  <a:pt x="1798" y="32"/>
                </a:lnTo>
                <a:lnTo>
                  <a:pt x="1760" y="46"/>
                </a:lnTo>
                <a:lnTo>
                  <a:pt x="1723" y="61"/>
                </a:lnTo>
                <a:lnTo>
                  <a:pt x="1685" y="79"/>
                </a:lnTo>
                <a:lnTo>
                  <a:pt x="1648" y="100"/>
                </a:lnTo>
                <a:lnTo>
                  <a:pt x="1610" y="124"/>
                </a:lnTo>
                <a:lnTo>
                  <a:pt x="1571" y="149"/>
                </a:lnTo>
                <a:lnTo>
                  <a:pt x="1532" y="178"/>
                </a:lnTo>
                <a:lnTo>
                  <a:pt x="1495" y="209"/>
                </a:lnTo>
                <a:lnTo>
                  <a:pt x="1454" y="242"/>
                </a:lnTo>
                <a:lnTo>
                  <a:pt x="1415" y="279"/>
                </a:lnTo>
                <a:lnTo>
                  <a:pt x="1376" y="318"/>
                </a:lnTo>
                <a:lnTo>
                  <a:pt x="1337" y="361"/>
                </a:lnTo>
                <a:close/>
                <a:moveTo>
                  <a:pt x="2311" y="1349"/>
                </a:moveTo>
                <a:lnTo>
                  <a:pt x="2311" y="1349"/>
                </a:lnTo>
                <a:lnTo>
                  <a:pt x="2297" y="1349"/>
                </a:lnTo>
                <a:lnTo>
                  <a:pt x="2284" y="1347"/>
                </a:lnTo>
                <a:lnTo>
                  <a:pt x="2272" y="1344"/>
                </a:lnTo>
                <a:lnTo>
                  <a:pt x="2259" y="1342"/>
                </a:lnTo>
                <a:lnTo>
                  <a:pt x="2247" y="1337"/>
                </a:lnTo>
                <a:lnTo>
                  <a:pt x="2236" y="1332"/>
                </a:lnTo>
                <a:lnTo>
                  <a:pt x="2224" y="1326"/>
                </a:lnTo>
                <a:lnTo>
                  <a:pt x="2213" y="1319"/>
                </a:lnTo>
                <a:lnTo>
                  <a:pt x="2204" y="1312"/>
                </a:lnTo>
                <a:lnTo>
                  <a:pt x="2192" y="1304"/>
                </a:lnTo>
                <a:lnTo>
                  <a:pt x="2184" y="1296"/>
                </a:lnTo>
                <a:lnTo>
                  <a:pt x="2176" y="1286"/>
                </a:lnTo>
                <a:lnTo>
                  <a:pt x="2167" y="1276"/>
                </a:lnTo>
                <a:lnTo>
                  <a:pt x="2159" y="1265"/>
                </a:lnTo>
                <a:lnTo>
                  <a:pt x="2152" y="1254"/>
                </a:lnTo>
                <a:lnTo>
                  <a:pt x="2147" y="1243"/>
                </a:lnTo>
                <a:lnTo>
                  <a:pt x="1521" y="1243"/>
                </a:lnTo>
                <a:lnTo>
                  <a:pt x="1510" y="1241"/>
                </a:lnTo>
                <a:lnTo>
                  <a:pt x="1500" y="1239"/>
                </a:lnTo>
                <a:lnTo>
                  <a:pt x="1492" y="1235"/>
                </a:lnTo>
                <a:lnTo>
                  <a:pt x="1483" y="1229"/>
                </a:lnTo>
                <a:lnTo>
                  <a:pt x="1476" y="1222"/>
                </a:lnTo>
                <a:lnTo>
                  <a:pt x="1470" y="1215"/>
                </a:lnTo>
                <a:lnTo>
                  <a:pt x="1464" y="1205"/>
                </a:lnTo>
                <a:lnTo>
                  <a:pt x="1461" y="1196"/>
                </a:lnTo>
                <a:lnTo>
                  <a:pt x="1404" y="983"/>
                </a:lnTo>
                <a:lnTo>
                  <a:pt x="1221" y="1951"/>
                </a:lnTo>
                <a:lnTo>
                  <a:pt x="1218" y="1962"/>
                </a:lnTo>
                <a:lnTo>
                  <a:pt x="1214" y="1973"/>
                </a:lnTo>
                <a:lnTo>
                  <a:pt x="1207" y="1981"/>
                </a:lnTo>
                <a:lnTo>
                  <a:pt x="1200" y="1989"/>
                </a:lnTo>
                <a:lnTo>
                  <a:pt x="1190" y="1995"/>
                </a:lnTo>
                <a:lnTo>
                  <a:pt x="1180" y="1999"/>
                </a:lnTo>
                <a:lnTo>
                  <a:pt x="1171" y="2002"/>
                </a:lnTo>
                <a:lnTo>
                  <a:pt x="1160" y="2003"/>
                </a:lnTo>
                <a:lnTo>
                  <a:pt x="1148" y="2002"/>
                </a:lnTo>
                <a:lnTo>
                  <a:pt x="1139" y="1999"/>
                </a:lnTo>
                <a:lnTo>
                  <a:pt x="1129" y="1994"/>
                </a:lnTo>
                <a:lnTo>
                  <a:pt x="1121" y="1988"/>
                </a:lnTo>
                <a:lnTo>
                  <a:pt x="1114" y="1980"/>
                </a:lnTo>
                <a:lnTo>
                  <a:pt x="1107" y="1970"/>
                </a:lnTo>
                <a:lnTo>
                  <a:pt x="1103" y="1960"/>
                </a:lnTo>
                <a:lnTo>
                  <a:pt x="1100" y="1949"/>
                </a:lnTo>
                <a:lnTo>
                  <a:pt x="905" y="726"/>
                </a:lnTo>
                <a:lnTo>
                  <a:pt x="815" y="1158"/>
                </a:lnTo>
                <a:lnTo>
                  <a:pt x="812" y="1169"/>
                </a:lnTo>
                <a:lnTo>
                  <a:pt x="808" y="1179"/>
                </a:lnTo>
                <a:lnTo>
                  <a:pt x="801" y="1187"/>
                </a:lnTo>
                <a:lnTo>
                  <a:pt x="794" y="1196"/>
                </a:lnTo>
                <a:lnTo>
                  <a:pt x="786" y="1201"/>
                </a:lnTo>
                <a:lnTo>
                  <a:pt x="776" y="1205"/>
                </a:lnTo>
                <a:lnTo>
                  <a:pt x="766" y="1208"/>
                </a:lnTo>
                <a:lnTo>
                  <a:pt x="755" y="1210"/>
                </a:lnTo>
                <a:lnTo>
                  <a:pt x="349" y="1210"/>
                </a:lnTo>
                <a:lnTo>
                  <a:pt x="336" y="1208"/>
                </a:lnTo>
                <a:lnTo>
                  <a:pt x="324" y="1204"/>
                </a:lnTo>
                <a:lnTo>
                  <a:pt x="314" y="1198"/>
                </a:lnTo>
                <a:lnTo>
                  <a:pt x="304" y="1190"/>
                </a:lnTo>
                <a:lnTo>
                  <a:pt x="298" y="1180"/>
                </a:lnTo>
                <a:lnTo>
                  <a:pt x="292" y="1169"/>
                </a:lnTo>
                <a:lnTo>
                  <a:pt x="288" y="1157"/>
                </a:lnTo>
                <a:lnTo>
                  <a:pt x="286" y="1144"/>
                </a:lnTo>
                <a:lnTo>
                  <a:pt x="288" y="1130"/>
                </a:lnTo>
                <a:lnTo>
                  <a:pt x="292" y="1118"/>
                </a:lnTo>
                <a:lnTo>
                  <a:pt x="298" y="1107"/>
                </a:lnTo>
                <a:lnTo>
                  <a:pt x="304" y="1097"/>
                </a:lnTo>
                <a:lnTo>
                  <a:pt x="314" y="1090"/>
                </a:lnTo>
                <a:lnTo>
                  <a:pt x="324" y="1083"/>
                </a:lnTo>
                <a:lnTo>
                  <a:pt x="336" y="1080"/>
                </a:lnTo>
                <a:lnTo>
                  <a:pt x="349" y="1079"/>
                </a:lnTo>
                <a:lnTo>
                  <a:pt x="705" y="1079"/>
                </a:lnTo>
                <a:lnTo>
                  <a:pt x="852" y="368"/>
                </a:lnTo>
                <a:lnTo>
                  <a:pt x="855" y="357"/>
                </a:lnTo>
                <a:lnTo>
                  <a:pt x="861" y="348"/>
                </a:lnTo>
                <a:lnTo>
                  <a:pt x="868" y="338"/>
                </a:lnTo>
                <a:lnTo>
                  <a:pt x="874" y="331"/>
                </a:lnTo>
                <a:lnTo>
                  <a:pt x="883" y="324"/>
                </a:lnTo>
                <a:lnTo>
                  <a:pt x="893" y="320"/>
                </a:lnTo>
                <a:lnTo>
                  <a:pt x="904" y="317"/>
                </a:lnTo>
                <a:lnTo>
                  <a:pt x="913" y="317"/>
                </a:lnTo>
                <a:lnTo>
                  <a:pt x="925" y="318"/>
                </a:lnTo>
                <a:lnTo>
                  <a:pt x="936" y="321"/>
                </a:lnTo>
                <a:lnTo>
                  <a:pt x="944" y="327"/>
                </a:lnTo>
                <a:lnTo>
                  <a:pt x="952" y="332"/>
                </a:lnTo>
                <a:lnTo>
                  <a:pt x="961" y="341"/>
                </a:lnTo>
                <a:lnTo>
                  <a:pt x="966" y="350"/>
                </a:lnTo>
                <a:lnTo>
                  <a:pt x="970" y="360"/>
                </a:lnTo>
                <a:lnTo>
                  <a:pt x="973" y="371"/>
                </a:lnTo>
                <a:lnTo>
                  <a:pt x="1166" y="1578"/>
                </a:lnTo>
                <a:lnTo>
                  <a:pt x="1333" y="691"/>
                </a:lnTo>
                <a:lnTo>
                  <a:pt x="1336" y="681"/>
                </a:lnTo>
                <a:lnTo>
                  <a:pt x="1340" y="671"/>
                </a:lnTo>
                <a:lnTo>
                  <a:pt x="1346" y="662"/>
                </a:lnTo>
                <a:lnTo>
                  <a:pt x="1353" y="655"/>
                </a:lnTo>
                <a:lnTo>
                  <a:pt x="1361" y="648"/>
                </a:lnTo>
                <a:lnTo>
                  <a:pt x="1371" y="644"/>
                </a:lnTo>
                <a:lnTo>
                  <a:pt x="1381" y="641"/>
                </a:lnTo>
                <a:lnTo>
                  <a:pt x="1390" y="640"/>
                </a:lnTo>
                <a:lnTo>
                  <a:pt x="1401" y="640"/>
                </a:lnTo>
                <a:lnTo>
                  <a:pt x="1411" y="642"/>
                </a:lnTo>
                <a:lnTo>
                  <a:pt x="1421" y="646"/>
                </a:lnTo>
                <a:lnTo>
                  <a:pt x="1429" y="652"/>
                </a:lnTo>
                <a:lnTo>
                  <a:pt x="1438" y="659"/>
                </a:lnTo>
                <a:lnTo>
                  <a:pt x="1443" y="667"/>
                </a:lnTo>
                <a:lnTo>
                  <a:pt x="1449" y="676"/>
                </a:lnTo>
                <a:lnTo>
                  <a:pt x="1453" y="687"/>
                </a:lnTo>
                <a:lnTo>
                  <a:pt x="1567" y="1112"/>
                </a:lnTo>
                <a:lnTo>
                  <a:pt x="2129" y="1112"/>
                </a:lnTo>
                <a:lnTo>
                  <a:pt x="2133" y="1096"/>
                </a:lnTo>
                <a:lnTo>
                  <a:pt x="2138" y="1080"/>
                </a:lnTo>
                <a:lnTo>
                  <a:pt x="2144" y="1065"/>
                </a:lnTo>
                <a:lnTo>
                  <a:pt x="2152" y="1050"/>
                </a:lnTo>
                <a:lnTo>
                  <a:pt x="2161" y="1037"/>
                </a:lnTo>
                <a:lnTo>
                  <a:pt x="2170" y="1023"/>
                </a:lnTo>
                <a:lnTo>
                  <a:pt x="2181" y="1012"/>
                </a:lnTo>
                <a:lnTo>
                  <a:pt x="2192" y="1001"/>
                </a:lnTo>
                <a:lnTo>
                  <a:pt x="2205" y="991"/>
                </a:lnTo>
                <a:lnTo>
                  <a:pt x="2218" y="982"/>
                </a:lnTo>
                <a:lnTo>
                  <a:pt x="2231" y="975"/>
                </a:lnTo>
                <a:lnTo>
                  <a:pt x="2247" y="968"/>
                </a:lnTo>
                <a:lnTo>
                  <a:pt x="2262" y="963"/>
                </a:lnTo>
                <a:lnTo>
                  <a:pt x="2277" y="959"/>
                </a:lnTo>
                <a:lnTo>
                  <a:pt x="2294" y="956"/>
                </a:lnTo>
                <a:lnTo>
                  <a:pt x="2311" y="956"/>
                </a:lnTo>
                <a:lnTo>
                  <a:pt x="2329" y="956"/>
                </a:lnTo>
                <a:lnTo>
                  <a:pt x="2348" y="961"/>
                </a:lnTo>
                <a:lnTo>
                  <a:pt x="2365" y="965"/>
                </a:lnTo>
                <a:lnTo>
                  <a:pt x="2383" y="972"/>
                </a:lnTo>
                <a:lnTo>
                  <a:pt x="2398" y="980"/>
                </a:lnTo>
                <a:lnTo>
                  <a:pt x="2414" y="990"/>
                </a:lnTo>
                <a:lnTo>
                  <a:pt x="2429" y="1001"/>
                </a:lnTo>
                <a:lnTo>
                  <a:pt x="2441" y="1013"/>
                </a:lnTo>
                <a:lnTo>
                  <a:pt x="2454" y="1027"/>
                </a:lnTo>
                <a:lnTo>
                  <a:pt x="2465" y="1043"/>
                </a:lnTo>
                <a:lnTo>
                  <a:pt x="2473" y="1059"/>
                </a:lnTo>
                <a:lnTo>
                  <a:pt x="2482" y="1076"/>
                </a:lnTo>
                <a:lnTo>
                  <a:pt x="2487" y="1094"/>
                </a:lnTo>
                <a:lnTo>
                  <a:pt x="2493" y="1114"/>
                </a:lnTo>
                <a:lnTo>
                  <a:pt x="2496" y="1133"/>
                </a:lnTo>
                <a:lnTo>
                  <a:pt x="2496" y="1153"/>
                </a:lnTo>
                <a:lnTo>
                  <a:pt x="2496" y="1173"/>
                </a:lnTo>
                <a:lnTo>
                  <a:pt x="2493" y="1193"/>
                </a:lnTo>
                <a:lnTo>
                  <a:pt x="2487" y="1211"/>
                </a:lnTo>
                <a:lnTo>
                  <a:pt x="2482" y="1229"/>
                </a:lnTo>
                <a:lnTo>
                  <a:pt x="2473" y="1246"/>
                </a:lnTo>
                <a:lnTo>
                  <a:pt x="2464" y="1262"/>
                </a:lnTo>
                <a:lnTo>
                  <a:pt x="2454" y="1278"/>
                </a:lnTo>
                <a:lnTo>
                  <a:pt x="2441" y="1292"/>
                </a:lnTo>
                <a:lnTo>
                  <a:pt x="2429" y="1304"/>
                </a:lnTo>
                <a:lnTo>
                  <a:pt x="2414" y="1315"/>
                </a:lnTo>
                <a:lnTo>
                  <a:pt x="2398" y="1325"/>
                </a:lnTo>
                <a:lnTo>
                  <a:pt x="2383" y="1333"/>
                </a:lnTo>
                <a:lnTo>
                  <a:pt x="2365" y="1340"/>
                </a:lnTo>
                <a:lnTo>
                  <a:pt x="2348" y="1344"/>
                </a:lnTo>
                <a:lnTo>
                  <a:pt x="2329" y="1349"/>
                </a:lnTo>
                <a:lnTo>
                  <a:pt x="2311" y="1349"/>
                </a:lnTo>
                <a:close/>
              </a:path>
            </a:pathLst>
          </a:custGeom>
          <a:solidFill>
            <a:srgbClr val="D33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1031048" y="1089570"/>
            <a:ext cx="95269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7" t="18265" r="33312" b="15914"/>
          <a:stretch>
            <a:fillRect/>
          </a:stretch>
        </p:blipFill>
        <p:spPr>
          <a:xfrm>
            <a:off x="5338111" y="1965099"/>
            <a:ext cx="4842209" cy="369654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15676" y="2214557"/>
            <a:ext cx="3127723" cy="2780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3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取</a:t>
            </a:r>
            <a:r>
              <a:rPr lang="zh-CN" altLang="en-US" sz="30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大腿中段外侧</a:t>
            </a:r>
            <a:r>
              <a:rPr lang="zh-CN" altLang="en-US" sz="3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，髋关节下10cm至膝关节的区域为注射部位。</a:t>
            </a:r>
            <a:endParaRPr lang="zh-CN" altLang="en-US" sz="30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285572" y="290241"/>
            <a:ext cx="192873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400" b="1" dirty="0">
                <a:ea typeface="楷体_GB2312" panose="02010609030101010101" pitchFamily="49" charset="-122"/>
              </a:rPr>
              <a:t>操作流程</a:t>
            </a:r>
            <a:endParaRPr lang="zh-CN" altLang="en-US" sz="3400" dirty="0"/>
          </a:p>
        </p:txBody>
      </p:sp>
      <p:sp>
        <p:nvSpPr>
          <p:cNvPr id="10" name="Freeform 193"/>
          <p:cNvSpPr>
            <a:spLocks noEditPoints="1"/>
          </p:cNvSpPr>
          <p:nvPr/>
        </p:nvSpPr>
        <p:spPr bwMode="auto">
          <a:xfrm>
            <a:off x="171417" y="290241"/>
            <a:ext cx="859631" cy="842963"/>
          </a:xfrm>
          <a:custGeom>
            <a:avLst/>
            <a:gdLst>
              <a:gd name="T0" fmla="*/ 1180 w 2674"/>
              <a:gd name="T1" fmla="*/ 209 h 2622"/>
              <a:gd name="T2" fmla="*/ 951 w 2674"/>
              <a:gd name="T3" fmla="*/ 61 h 2622"/>
              <a:gd name="T4" fmla="*/ 734 w 2674"/>
              <a:gd name="T5" fmla="*/ 1 h 2622"/>
              <a:gd name="T6" fmla="*/ 534 w 2674"/>
              <a:gd name="T7" fmla="*/ 19 h 2622"/>
              <a:gd name="T8" fmla="*/ 359 w 2674"/>
              <a:gd name="T9" fmla="*/ 101 h 2622"/>
              <a:gd name="T10" fmla="*/ 211 w 2674"/>
              <a:gd name="T11" fmla="*/ 236 h 2622"/>
              <a:gd name="T12" fmla="*/ 99 w 2674"/>
              <a:gd name="T13" fmla="*/ 413 h 2622"/>
              <a:gd name="T14" fmla="*/ 26 w 2674"/>
              <a:gd name="T15" fmla="*/ 619 h 2622"/>
              <a:gd name="T16" fmla="*/ 0 w 2674"/>
              <a:gd name="T17" fmla="*/ 842 h 2622"/>
              <a:gd name="T18" fmla="*/ 25 w 2674"/>
              <a:gd name="T19" fmla="*/ 1072 h 2622"/>
              <a:gd name="T20" fmla="*/ 107 w 2674"/>
              <a:gd name="T21" fmla="*/ 1297 h 2622"/>
              <a:gd name="T22" fmla="*/ 288 w 2674"/>
              <a:gd name="T23" fmla="*/ 1582 h 2622"/>
              <a:gd name="T24" fmla="*/ 563 w 2674"/>
              <a:gd name="T25" fmla="*/ 1914 h 2622"/>
              <a:gd name="T26" fmla="*/ 993 w 2674"/>
              <a:gd name="T27" fmla="*/ 2334 h 2622"/>
              <a:gd name="T28" fmla="*/ 1336 w 2674"/>
              <a:gd name="T29" fmla="*/ 2622 h 2622"/>
              <a:gd name="T30" fmla="*/ 1456 w 2674"/>
              <a:gd name="T31" fmla="*/ 2527 h 2622"/>
              <a:gd name="T32" fmla="*/ 1963 w 2674"/>
              <a:gd name="T33" fmla="*/ 2067 h 2622"/>
              <a:gd name="T34" fmla="*/ 2254 w 2674"/>
              <a:gd name="T35" fmla="*/ 1752 h 2622"/>
              <a:gd name="T36" fmla="*/ 2501 w 2674"/>
              <a:gd name="T37" fmla="*/ 1411 h 2622"/>
              <a:gd name="T38" fmla="*/ 2615 w 2674"/>
              <a:gd name="T39" fmla="*/ 1186 h 2622"/>
              <a:gd name="T40" fmla="*/ 2668 w 2674"/>
              <a:gd name="T41" fmla="*/ 956 h 2622"/>
              <a:gd name="T42" fmla="*/ 2667 w 2674"/>
              <a:gd name="T43" fmla="*/ 728 h 2622"/>
              <a:gd name="T44" fmla="*/ 2617 w 2674"/>
              <a:gd name="T45" fmla="*/ 513 h 2622"/>
              <a:gd name="T46" fmla="*/ 2523 w 2674"/>
              <a:gd name="T47" fmla="*/ 320 h 2622"/>
              <a:gd name="T48" fmla="*/ 2393 w 2674"/>
              <a:gd name="T49" fmla="*/ 163 h 2622"/>
              <a:gd name="T50" fmla="*/ 2231 w 2674"/>
              <a:gd name="T51" fmla="*/ 53 h 2622"/>
              <a:gd name="T52" fmla="*/ 2042 w 2674"/>
              <a:gd name="T53" fmla="*/ 1 h 2622"/>
              <a:gd name="T54" fmla="*/ 1834 w 2674"/>
              <a:gd name="T55" fmla="*/ 21 h 2622"/>
              <a:gd name="T56" fmla="*/ 1610 w 2674"/>
              <a:gd name="T57" fmla="*/ 124 h 2622"/>
              <a:gd name="T58" fmla="*/ 1376 w 2674"/>
              <a:gd name="T59" fmla="*/ 318 h 2622"/>
              <a:gd name="T60" fmla="*/ 2284 w 2674"/>
              <a:gd name="T61" fmla="*/ 1347 h 2622"/>
              <a:gd name="T62" fmla="*/ 2213 w 2674"/>
              <a:gd name="T63" fmla="*/ 1319 h 2622"/>
              <a:gd name="T64" fmla="*/ 2159 w 2674"/>
              <a:gd name="T65" fmla="*/ 1265 h 2622"/>
              <a:gd name="T66" fmla="*/ 1500 w 2674"/>
              <a:gd name="T67" fmla="*/ 1239 h 2622"/>
              <a:gd name="T68" fmla="*/ 1461 w 2674"/>
              <a:gd name="T69" fmla="*/ 1196 h 2622"/>
              <a:gd name="T70" fmla="*/ 1207 w 2674"/>
              <a:gd name="T71" fmla="*/ 1981 h 2622"/>
              <a:gd name="T72" fmla="*/ 1160 w 2674"/>
              <a:gd name="T73" fmla="*/ 2003 h 2622"/>
              <a:gd name="T74" fmla="*/ 1107 w 2674"/>
              <a:gd name="T75" fmla="*/ 1970 h 2622"/>
              <a:gd name="T76" fmla="*/ 812 w 2674"/>
              <a:gd name="T77" fmla="*/ 1169 h 2622"/>
              <a:gd name="T78" fmla="*/ 766 w 2674"/>
              <a:gd name="T79" fmla="*/ 1208 h 2622"/>
              <a:gd name="T80" fmla="*/ 314 w 2674"/>
              <a:gd name="T81" fmla="*/ 1198 h 2622"/>
              <a:gd name="T82" fmla="*/ 286 w 2674"/>
              <a:gd name="T83" fmla="*/ 1144 h 2622"/>
              <a:gd name="T84" fmla="*/ 324 w 2674"/>
              <a:gd name="T85" fmla="*/ 1083 h 2622"/>
              <a:gd name="T86" fmla="*/ 855 w 2674"/>
              <a:gd name="T87" fmla="*/ 357 h 2622"/>
              <a:gd name="T88" fmla="*/ 904 w 2674"/>
              <a:gd name="T89" fmla="*/ 317 h 2622"/>
              <a:gd name="T90" fmla="*/ 952 w 2674"/>
              <a:gd name="T91" fmla="*/ 332 h 2622"/>
              <a:gd name="T92" fmla="*/ 1333 w 2674"/>
              <a:gd name="T93" fmla="*/ 691 h 2622"/>
              <a:gd name="T94" fmla="*/ 1361 w 2674"/>
              <a:gd name="T95" fmla="*/ 648 h 2622"/>
              <a:gd name="T96" fmla="*/ 1411 w 2674"/>
              <a:gd name="T97" fmla="*/ 642 h 2622"/>
              <a:gd name="T98" fmla="*/ 1453 w 2674"/>
              <a:gd name="T99" fmla="*/ 687 h 2622"/>
              <a:gd name="T100" fmla="*/ 2144 w 2674"/>
              <a:gd name="T101" fmla="*/ 1065 h 2622"/>
              <a:gd name="T102" fmla="*/ 2205 w 2674"/>
              <a:gd name="T103" fmla="*/ 991 h 2622"/>
              <a:gd name="T104" fmla="*/ 2294 w 2674"/>
              <a:gd name="T105" fmla="*/ 956 h 2622"/>
              <a:gd name="T106" fmla="*/ 2383 w 2674"/>
              <a:gd name="T107" fmla="*/ 972 h 2622"/>
              <a:gd name="T108" fmla="*/ 2465 w 2674"/>
              <a:gd name="T109" fmla="*/ 1043 h 2622"/>
              <a:gd name="T110" fmla="*/ 2496 w 2674"/>
              <a:gd name="T111" fmla="*/ 1153 h 2622"/>
              <a:gd name="T112" fmla="*/ 2473 w 2674"/>
              <a:gd name="T113" fmla="*/ 1246 h 2622"/>
              <a:gd name="T114" fmla="*/ 2398 w 2674"/>
              <a:gd name="T115" fmla="*/ 1325 h 2622"/>
              <a:gd name="T116" fmla="*/ 2311 w 2674"/>
              <a:gd name="T117" fmla="*/ 1349 h 2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74" h="2622">
                <a:moveTo>
                  <a:pt x="1337" y="361"/>
                </a:moveTo>
                <a:lnTo>
                  <a:pt x="1337" y="361"/>
                </a:lnTo>
                <a:lnTo>
                  <a:pt x="1297" y="318"/>
                </a:lnTo>
                <a:lnTo>
                  <a:pt x="1258" y="279"/>
                </a:lnTo>
                <a:lnTo>
                  <a:pt x="1219" y="242"/>
                </a:lnTo>
                <a:lnTo>
                  <a:pt x="1180" y="209"/>
                </a:lnTo>
                <a:lnTo>
                  <a:pt x="1141" y="178"/>
                </a:lnTo>
                <a:lnTo>
                  <a:pt x="1103" y="149"/>
                </a:lnTo>
                <a:lnTo>
                  <a:pt x="1064" y="124"/>
                </a:lnTo>
                <a:lnTo>
                  <a:pt x="1026" y="100"/>
                </a:lnTo>
                <a:lnTo>
                  <a:pt x="989" y="79"/>
                </a:lnTo>
                <a:lnTo>
                  <a:pt x="951" y="61"/>
                </a:lnTo>
                <a:lnTo>
                  <a:pt x="913" y="46"/>
                </a:lnTo>
                <a:lnTo>
                  <a:pt x="877" y="32"/>
                </a:lnTo>
                <a:lnTo>
                  <a:pt x="840" y="21"/>
                </a:lnTo>
                <a:lnTo>
                  <a:pt x="805" y="13"/>
                </a:lnTo>
                <a:lnTo>
                  <a:pt x="769" y="6"/>
                </a:lnTo>
                <a:lnTo>
                  <a:pt x="734" y="1"/>
                </a:lnTo>
                <a:lnTo>
                  <a:pt x="699" y="0"/>
                </a:lnTo>
                <a:lnTo>
                  <a:pt x="665" y="0"/>
                </a:lnTo>
                <a:lnTo>
                  <a:pt x="631" y="1"/>
                </a:lnTo>
                <a:lnTo>
                  <a:pt x="598" y="6"/>
                </a:lnTo>
                <a:lnTo>
                  <a:pt x="566" y="11"/>
                </a:lnTo>
                <a:lnTo>
                  <a:pt x="534" y="19"/>
                </a:lnTo>
                <a:lnTo>
                  <a:pt x="503" y="29"/>
                </a:lnTo>
                <a:lnTo>
                  <a:pt x="473" y="40"/>
                </a:lnTo>
                <a:lnTo>
                  <a:pt x="444" y="53"/>
                </a:lnTo>
                <a:lnTo>
                  <a:pt x="414" y="67"/>
                </a:lnTo>
                <a:lnTo>
                  <a:pt x="385" y="83"/>
                </a:lnTo>
                <a:lnTo>
                  <a:pt x="359" y="101"/>
                </a:lnTo>
                <a:lnTo>
                  <a:pt x="332" y="120"/>
                </a:lnTo>
                <a:lnTo>
                  <a:pt x="306" y="140"/>
                </a:lnTo>
                <a:lnTo>
                  <a:pt x="281" y="163"/>
                </a:lnTo>
                <a:lnTo>
                  <a:pt x="257" y="186"/>
                </a:lnTo>
                <a:lnTo>
                  <a:pt x="234" y="210"/>
                </a:lnTo>
                <a:lnTo>
                  <a:pt x="211" y="236"/>
                </a:lnTo>
                <a:lnTo>
                  <a:pt x="190" y="263"/>
                </a:lnTo>
                <a:lnTo>
                  <a:pt x="170" y="291"/>
                </a:lnTo>
                <a:lnTo>
                  <a:pt x="150" y="320"/>
                </a:lnTo>
                <a:lnTo>
                  <a:pt x="132" y="350"/>
                </a:lnTo>
                <a:lnTo>
                  <a:pt x="115" y="381"/>
                </a:lnTo>
                <a:lnTo>
                  <a:pt x="99" y="413"/>
                </a:lnTo>
                <a:lnTo>
                  <a:pt x="83" y="445"/>
                </a:lnTo>
                <a:lnTo>
                  <a:pt x="70" y="478"/>
                </a:lnTo>
                <a:lnTo>
                  <a:pt x="57" y="513"/>
                </a:lnTo>
                <a:lnTo>
                  <a:pt x="46" y="546"/>
                </a:lnTo>
                <a:lnTo>
                  <a:pt x="36" y="583"/>
                </a:lnTo>
                <a:lnTo>
                  <a:pt x="26" y="619"/>
                </a:lnTo>
                <a:lnTo>
                  <a:pt x="19" y="655"/>
                </a:lnTo>
                <a:lnTo>
                  <a:pt x="13" y="691"/>
                </a:lnTo>
                <a:lnTo>
                  <a:pt x="7" y="728"/>
                </a:lnTo>
                <a:lnTo>
                  <a:pt x="4" y="766"/>
                </a:lnTo>
                <a:lnTo>
                  <a:pt x="1" y="804"/>
                </a:lnTo>
                <a:lnTo>
                  <a:pt x="0" y="842"/>
                </a:lnTo>
                <a:lnTo>
                  <a:pt x="1" y="880"/>
                </a:lnTo>
                <a:lnTo>
                  <a:pt x="3" y="919"/>
                </a:lnTo>
                <a:lnTo>
                  <a:pt x="6" y="956"/>
                </a:lnTo>
                <a:lnTo>
                  <a:pt x="11" y="995"/>
                </a:lnTo>
                <a:lnTo>
                  <a:pt x="18" y="1034"/>
                </a:lnTo>
                <a:lnTo>
                  <a:pt x="25" y="1072"/>
                </a:lnTo>
                <a:lnTo>
                  <a:pt x="35" y="1109"/>
                </a:lnTo>
                <a:lnTo>
                  <a:pt x="46" y="1148"/>
                </a:lnTo>
                <a:lnTo>
                  <a:pt x="58" y="1186"/>
                </a:lnTo>
                <a:lnTo>
                  <a:pt x="74" y="1223"/>
                </a:lnTo>
                <a:lnTo>
                  <a:pt x="90" y="1260"/>
                </a:lnTo>
                <a:lnTo>
                  <a:pt x="107" y="1297"/>
                </a:lnTo>
                <a:lnTo>
                  <a:pt x="139" y="1354"/>
                </a:lnTo>
                <a:lnTo>
                  <a:pt x="172" y="1411"/>
                </a:lnTo>
                <a:lnTo>
                  <a:pt x="209" y="1468"/>
                </a:lnTo>
                <a:lnTo>
                  <a:pt x="247" y="1525"/>
                </a:lnTo>
                <a:lnTo>
                  <a:pt x="288" y="1582"/>
                </a:lnTo>
                <a:lnTo>
                  <a:pt x="331" y="1639"/>
                </a:lnTo>
                <a:lnTo>
                  <a:pt x="374" y="1696"/>
                </a:lnTo>
                <a:lnTo>
                  <a:pt x="420" y="1752"/>
                </a:lnTo>
                <a:lnTo>
                  <a:pt x="467" y="1806"/>
                </a:lnTo>
                <a:lnTo>
                  <a:pt x="514" y="1860"/>
                </a:lnTo>
                <a:lnTo>
                  <a:pt x="563" y="1914"/>
                </a:lnTo>
                <a:lnTo>
                  <a:pt x="612" y="1966"/>
                </a:lnTo>
                <a:lnTo>
                  <a:pt x="662" y="2017"/>
                </a:lnTo>
                <a:lnTo>
                  <a:pt x="710" y="2067"/>
                </a:lnTo>
                <a:lnTo>
                  <a:pt x="808" y="2163"/>
                </a:lnTo>
                <a:lnTo>
                  <a:pt x="902" y="2252"/>
                </a:lnTo>
                <a:lnTo>
                  <a:pt x="993" y="2334"/>
                </a:lnTo>
                <a:lnTo>
                  <a:pt x="1077" y="2408"/>
                </a:lnTo>
                <a:lnTo>
                  <a:pt x="1153" y="2473"/>
                </a:lnTo>
                <a:lnTo>
                  <a:pt x="1218" y="2527"/>
                </a:lnTo>
                <a:lnTo>
                  <a:pt x="1272" y="2571"/>
                </a:lnTo>
                <a:lnTo>
                  <a:pt x="1336" y="2622"/>
                </a:lnTo>
                <a:lnTo>
                  <a:pt x="1337" y="2622"/>
                </a:lnTo>
                <a:lnTo>
                  <a:pt x="1401" y="2571"/>
                </a:lnTo>
                <a:lnTo>
                  <a:pt x="1456" y="2527"/>
                </a:lnTo>
                <a:lnTo>
                  <a:pt x="1521" y="2473"/>
                </a:lnTo>
                <a:lnTo>
                  <a:pt x="1597" y="2408"/>
                </a:lnTo>
                <a:lnTo>
                  <a:pt x="1681" y="2334"/>
                </a:lnTo>
                <a:lnTo>
                  <a:pt x="1771" y="2252"/>
                </a:lnTo>
                <a:lnTo>
                  <a:pt x="1866" y="2163"/>
                </a:lnTo>
                <a:lnTo>
                  <a:pt x="1963" y="2067"/>
                </a:lnTo>
                <a:lnTo>
                  <a:pt x="2013" y="2017"/>
                </a:lnTo>
                <a:lnTo>
                  <a:pt x="2062" y="1966"/>
                </a:lnTo>
                <a:lnTo>
                  <a:pt x="2110" y="1914"/>
                </a:lnTo>
                <a:lnTo>
                  <a:pt x="2159" y="1860"/>
                </a:lnTo>
                <a:lnTo>
                  <a:pt x="2206" y="1806"/>
                </a:lnTo>
                <a:lnTo>
                  <a:pt x="2254" y="1752"/>
                </a:lnTo>
                <a:lnTo>
                  <a:pt x="2300" y="1696"/>
                </a:lnTo>
                <a:lnTo>
                  <a:pt x="2344" y="1639"/>
                </a:lnTo>
                <a:lnTo>
                  <a:pt x="2386" y="1582"/>
                </a:lnTo>
                <a:lnTo>
                  <a:pt x="2427" y="1525"/>
                </a:lnTo>
                <a:lnTo>
                  <a:pt x="2465" y="1468"/>
                </a:lnTo>
                <a:lnTo>
                  <a:pt x="2501" y="1411"/>
                </a:lnTo>
                <a:lnTo>
                  <a:pt x="2536" y="1354"/>
                </a:lnTo>
                <a:lnTo>
                  <a:pt x="2566" y="1297"/>
                </a:lnTo>
                <a:lnTo>
                  <a:pt x="2585" y="1260"/>
                </a:lnTo>
                <a:lnTo>
                  <a:pt x="2600" y="1223"/>
                </a:lnTo>
                <a:lnTo>
                  <a:pt x="2615" y="1186"/>
                </a:lnTo>
                <a:lnTo>
                  <a:pt x="2628" y="1148"/>
                </a:lnTo>
                <a:lnTo>
                  <a:pt x="2639" y="1109"/>
                </a:lnTo>
                <a:lnTo>
                  <a:pt x="2649" y="1072"/>
                </a:lnTo>
                <a:lnTo>
                  <a:pt x="2657" y="1034"/>
                </a:lnTo>
                <a:lnTo>
                  <a:pt x="2662" y="995"/>
                </a:lnTo>
                <a:lnTo>
                  <a:pt x="2668" y="956"/>
                </a:lnTo>
                <a:lnTo>
                  <a:pt x="2671" y="919"/>
                </a:lnTo>
                <a:lnTo>
                  <a:pt x="2674" y="880"/>
                </a:lnTo>
                <a:lnTo>
                  <a:pt x="2674" y="842"/>
                </a:lnTo>
                <a:lnTo>
                  <a:pt x="2672" y="804"/>
                </a:lnTo>
                <a:lnTo>
                  <a:pt x="2671" y="766"/>
                </a:lnTo>
                <a:lnTo>
                  <a:pt x="2667" y="728"/>
                </a:lnTo>
                <a:lnTo>
                  <a:pt x="2661" y="691"/>
                </a:lnTo>
                <a:lnTo>
                  <a:pt x="2655" y="655"/>
                </a:lnTo>
                <a:lnTo>
                  <a:pt x="2647" y="619"/>
                </a:lnTo>
                <a:lnTo>
                  <a:pt x="2639" y="583"/>
                </a:lnTo>
                <a:lnTo>
                  <a:pt x="2628" y="546"/>
                </a:lnTo>
                <a:lnTo>
                  <a:pt x="2617" y="513"/>
                </a:lnTo>
                <a:lnTo>
                  <a:pt x="2604" y="478"/>
                </a:lnTo>
                <a:lnTo>
                  <a:pt x="2590" y="445"/>
                </a:lnTo>
                <a:lnTo>
                  <a:pt x="2575" y="413"/>
                </a:lnTo>
                <a:lnTo>
                  <a:pt x="2560" y="381"/>
                </a:lnTo>
                <a:lnTo>
                  <a:pt x="2541" y="350"/>
                </a:lnTo>
                <a:lnTo>
                  <a:pt x="2523" y="320"/>
                </a:lnTo>
                <a:lnTo>
                  <a:pt x="2504" y="291"/>
                </a:lnTo>
                <a:lnTo>
                  <a:pt x="2484" y="263"/>
                </a:lnTo>
                <a:lnTo>
                  <a:pt x="2462" y="236"/>
                </a:lnTo>
                <a:lnTo>
                  <a:pt x="2440" y="210"/>
                </a:lnTo>
                <a:lnTo>
                  <a:pt x="2418" y="186"/>
                </a:lnTo>
                <a:lnTo>
                  <a:pt x="2393" y="163"/>
                </a:lnTo>
                <a:lnTo>
                  <a:pt x="2368" y="140"/>
                </a:lnTo>
                <a:lnTo>
                  <a:pt x="2343" y="120"/>
                </a:lnTo>
                <a:lnTo>
                  <a:pt x="2316" y="101"/>
                </a:lnTo>
                <a:lnTo>
                  <a:pt x="2288" y="83"/>
                </a:lnTo>
                <a:lnTo>
                  <a:pt x="2261" y="67"/>
                </a:lnTo>
                <a:lnTo>
                  <a:pt x="2231" y="53"/>
                </a:lnTo>
                <a:lnTo>
                  <a:pt x="2201" y="40"/>
                </a:lnTo>
                <a:lnTo>
                  <a:pt x="2170" y="29"/>
                </a:lnTo>
                <a:lnTo>
                  <a:pt x="2140" y="19"/>
                </a:lnTo>
                <a:lnTo>
                  <a:pt x="2108" y="11"/>
                </a:lnTo>
                <a:lnTo>
                  <a:pt x="2076" y="6"/>
                </a:lnTo>
                <a:lnTo>
                  <a:pt x="2042" y="1"/>
                </a:lnTo>
                <a:lnTo>
                  <a:pt x="2009" y="0"/>
                </a:lnTo>
                <a:lnTo>
                  <a:pt x="1976" y="0"/>
                </a:lnTo>
                <a:lnTo>
                  <a:pt x="1941" y="1"/>
                </a:lnTo>
                <a:lnTo>
                  <a:pt x="1905" y="6"/>
                </a:lnTo>
                <a:lnTo>
                  <a:pt x="1870" y="13"/>
                </a:lnTo>
                <a:lnTo>
                  <a:pt x="1834" y="21"/>
                </a:lnTo>
                <a:lnTo>
                  <a:pt x="1798" y="32"/>
                </a:lnTo>
                <a:lnTo>
                  <a:pt x="1760" y="46"/>
                </a:lnTo>
                <a:lnTo>
                  <a:pt x="1723" y="61"/>
                </a:lnTo>
                <a:lnTo>
                  <a:pt x="1685" y="79"/>
                </a:lnTo>
                <a:lnTo>
                  <a:pt x="1648" y="100"/>
                </a:lnTo>
                <a:lnTo>
                  <a:pt x="1610" y="124"/>
                </a:lnTo>
                <a:lnTo>
                  <a:pt x="1571" y="149"/>
                </a:lnTo>
                <a:lnTo>
                  <a:pt x="1532" y="178"/>
                </a:lnTo>
                <a:lnTo>
                  <a:pt x="1495" y="209"/>
                </a:lnTo>
                <a:lnTo>
                  <a:pt x="1454" y="242"/>
                </a:lnTo>
                <a:lnTo>
                  <a:pt x="1415" y="279"/>
                </a:lnTo>
                <a:lnTo>
                  <a:pt x="1376" y="318"/>
                </a:lnTo>
                <a:lnTo>
                  <a:pt x="1337" y="361"/>
                </a:lnTo>
                <a:close/>
                <a:moveTo>
                  <a:pt x="2311" y="1349"/>
                </a:moveTo>
                <a:lnTo>
                  <a:pt x="2311" y="1349"/>
                </a:lnTo>
                <a:lnTo>
                  <a:pt x="2297" y="1349"/>
                </a:lnTo>
                <a:lnTo>
                  <a:pt x="2284" y="1347"/>
                </a:lnTo>
                <a:lnTo>
                  <a:pt x="2272" y="1344"/>
                </a:lnTo>
                <a:lnTo>
                  <a:pt x="2259" y="1342"/>
                </a:lnTo>
                <a:lnTo>
                  <a:pt x="2247" y="1337"/>
                </a:lnTo>
                <a:lnTo>
                  <a:pt x="2236" y="1332"/>
                </a:lnTo>
                <a:lnTo>
                  <a:pt x="2224" y="1326"/>
                </a:lnTo>
                <a:lnTo>
                  <a:pt x="2213" y="1319"/>
                </a:lnTo>
                <a:lnTo>
                  <a:pt x="2204" y="1312"/>
                </a:lnTo>
                <a:lnTo>
                  <a:pt x="2192" y="1304"/>
                </a:lnTo>
                <a:lnTo>
                  <a:pt x="2184" y="1296"/>
                </a:lnTo>
                <a:lnTo>
                  <a:pt x="2176" y="1286"/>
                </a:lnTo>
                <a:lnTo>
                  <a:pt x="2167" y="1276"/>
                </a:lnTo>
                <a:lnTo>
                  <a:pt x="2159" y="1265"/>
                </a:lnTo>
                <a:lnTo>
                  <a:pt x="2152" y="1254"/>
                </a:lnTo>
                <a:lnTo>
                  <a:pt x="2147" y="1243"/>
                </a:lnTo>
                <a:lnTo>
                  <a:pt x="1521" y="1243"/>
                </a:lnTo>
                <a:lnTo>
                  <a:pt x="1510" y="1241"/>
                </a:lnTo>
                <a:lnTo>
                  <a:pt x="1500" y="1239"/>
                </a:lnTo>
                <a:lnTo>
                  <a:pt x="1492" y="1235"/>
                </a:lnTo>
                <a:lnTo>
                  <a:pt x="1483" y="1229"/>
                </a:lnTo>
                <a:lnTo>
                  <a:pt x="1476" y="1222"/>
                </a:lnTo>
                <a:lnTo>
                  <a:pt x="1470" y="1215"/>
                </a:lnTo>
                <a:lnTo>
                  <a:pt x="1464" y="1205"/>
                </a:lnTo>
                <a:lnTo>
                  <a:pt x="1461" y="1196"/>
                </a:lnTo>
                <a:lnTo>
                  <a:pt x="1404" y="983"/>
                </a:lnTo>
                <a:lnTo>
                  <a:pt x="1221" y="1951"/>
                </a:lnTo>
                <a:lnTo>
                  <a:pt x="1218" y="1962"/>
                </a:lnTo>
                <a:lnTo>
                  <a:pt x="1214" y="1973"/>
                </a:lnTo>
                <a:lnTo>
                  <a:pt x="1207" y="1981"/>
                </a:lnTo>
                <a:lnTo>
                  <a:pt x="1200" y="1989"/>
                </a:lnTo>
                <a:lnTo>
                  <a:pt x="1190" y="1995"/>
                </a:lnTo>
                <a:lnTo>
                  <a:pt x="1180" y="1999"/>
                </a:lnTo>
                <a:lnTo>
                  <a:pt x="1171" y="2002"/>
                </a:lnTo>
                <a:lnTo>
                  <a:pt x="1160" y="2003"/>
                </a:lnTo>
                <a:lnTo>
                  <a:pt x="1148" y="2002"/>
                </a:lnTo>
                <a:lnTo>
                  <a:pt x="1139" y="1999"/>
                </a:lnTo>
                <a:lnTo>
                  <a:pt x="1129" y="1994"/>
                </a:lnTo>
                <a:lnTo>
                  <a:pt x="1121" y="1988"/>
                </a:lnTo>
                <a:lnTo>
                  <a:pt x="1114" y="1980"/>
                </a:lnTo>
                <a:lnTo>
                  <a:pt x="1107" y="1970"/>
                </a:lnTo>
                <a:lnTo>
                  <a:pt x="1103" y="1960"/>
                </a:lnTo>
                <a:lnTo>
                  <a:pt x="1100" y="1949"/>
                </a:lnTo>
                <a:lnTo>
                  <a:pt x="905" y="726"/>
                </a:lnTo>
                <a:lnTo>
                  <a:pt x="815" y="1158"/>
                </a:lnTo>
                <a:lnTo>
                  <a:pt x="812" y="1169"/>
                </a:lnTo>
                <a:lnTo>
                  <a:pt x="808" y="1179"/>
                </a:lnTo>
                <a:lnTo>
                  <a:pt x="801" y="1187"/>
                </a:lnTo>
                <a:lnTo>
                  <a:pt x="794" y="1196"/>
                </a:lnTo>
                <a:lnTo>
                  <a:pt x="786" y="1201"/>
                </a:lnTo>
                <a:lnTo>
                  <a:pt x="776" y="1205"/>
                </a:lnTo>
                <a:lnTo>
                  <a:pt x="766" y="1208"/>
                </a:lnTo>
                <a:lnTo>
                  <a:pt x="755" y="1210"/>
                </a:lnTo>
                <a:lnTo>
                  <a:pt x="349" y="1210"/>
                </a:lnTo>
                <a:lnTo>
                  <a:pt x="336" y="1208"/>
                </a:lnTo>
                <a:lnTo>
                  <a:pt x="324" y="1204"/>
                </a:lnTo>
                <a:lnTo>
                  <a:pt x="314" y="1198"/>
                </a:lnTo>
                <a:lnTo>
                  <a:pt x="304" y="1190"/>
                </a:lnTo>
                <a:lnTo>
                  <a:pt x="298" y="1180"/>
                </a:lnTo>
                <a:lnTo>
                  <a:pt x="292" y="1169"/>
                </a:lnTo>
                <a:lnTo>
                  <a:pt x="288" y="1157"/>
                </a:lnTo>
                <a:lnTo>
                  <a:pt x="286" y="1144"/>
                </a:lnTo>
                <a:lnTo>
                  <a:pt x="288" y="1130"/>
                </a:lnTo>
                <a:lnTo>
                  <a:pt x="292" y="1118"/>
                </a:lnTo>
                <a:lnTo>
                  <a:pt x="298" y="1107"/>
                </a:lnTo>
                <a:lnTo>
                  <a:pt x="304" y="1097"/>
                </a:lnTo>
                <a:lnTo>
                  <a:pt x="314" y="1090"/>
                </a:lnTo>
                <a:lnTo>
                  <a:pt x="324" y="1083"/>
                </a:lnTo>
                <a:lnTo>
                  <a:pt x="336" y="1080"/>
                </a:lnTo>
                <a:lnTo>
                  <a:pt x="349" y="1079"/>
                </a:lnTo>
                <a:lnTo>
                  <a:pt x="705" y="1079"/>
                </a:lnTo>
                <a:lnTo>
                  <a:pt x="852" y="368"/>
                </a:lnTo>
                <a:lnTo>
                  <a:pt x="855" y="357"/>
                </a:lnTo>
                <a:lnTo>
                  <a:pt x="861" y="348"/>
                </a:lnTo>
                <a:lnTo>
                  <a:pt x="868" y="338"/>
                </a:lnTo>
                <a:lnTo>
                  <a:pt x="874" y="331"/>
                </a:lnTo>
                <a:lnTo>
                  <a:pt x="883" y="324"/>
                </a:lnTo>
                <a:lnTo>
                  <a:pt x="893" y="320"/>
                </a:lnTo>
                <a:lnTo>
                  <a:pt x="904" y="317"/>
                </a:lnTo>
                <a:lnTo>
                  <a:pt x="913" y="317"/>
                </a:lnTo>
                <a:lnTo>
                  <a:pt x="925" y="318"/>
                </a:lnTo>
                <a:lnTo>
                  <a:pt x="936" y="321"/>
                </a:lnTo>
                <a:lnTo>
                  <a:pt x="944" y="327"/>
                </a:lnTo>
                <a:lnTo>
                  <a:pt x="952" y="332"/>
                </a:lnTo>
                <a:lnTo>
                  <a:pt x="961" y="341"/>
                </a:lnTo>
                <a:lnTo>
                  <a:pt x="966" y="350"/>
                </a:lnTo>
                <a:lnTo>
                  <a:pt x="970" y="360"/>
                </a:lnTo>
                <a:lnTo>
                  <a:pt x="973" y="371"/>
                </a:lnTo>
                <a:lnTo>
                  <a:pt x="1166" y="1578"/>
                </a:lnTo>
                <a:lnTo>
                  <a:pt x="1333" y="691"/>
                </a:lnTo>
                <a:lnTo>
                  <a:pt x="1336" y="681"/>
                </a:lnTo>
                <a:lnTo>
                  <a:pt x="1340" y="671"/>
                </a:lnTo>
                <a:lnTo>
                  <a:pt x="1346" y="662"/>
                </a:lnTo>
                <a:lnTo>
                  <a:pt x="1353" y="655"/>
                </a:lnTo>
                <a:lnTo>
                  <a:pt x="1361" y="648"/>
                </a:lnTo>
                <a:lnTo>
                  <a:pt x="1371" y="644"/>
                </a:lnTo>
                <a:lnTo>
                  <a:pt x="1381" y="641"/>
                </a:lnTo>
                <a:lnTo>
                  <a:pt x="1390" y="640"/>
                </a:lnTo>
                <a:lnTo>
                  <a:pt x="1401" y="640"/>
                </a:lnTo>
                <a:lnTo>
                  <a:pt x="1411" y="642"/>
                </a:lnTo>
                <a:lnTo>
                  <a:pt x="1421" y="646"/>
                </a:lnTo>
                <a:lnTo>
                  <a:pt x="1429" y="652"/>
                </a:lnTo>
                <a:lnTo>
                  <a:pt x="1438" y="659"/>
                </a:lnTo>
                <a:lnTo>
                  <a:pt x="1443" y="667"/>
                </a:lnTo>
                <a:lnTo>
                  <a:pt x="1449" y="676"/>
                </a:lnTo>
                <a:lnTo>
                  <a:pt x="1453" y="687"/>
                </a:lnTo>
                <a:lnTo>
                  <a:pt x="1567" y="1112"/>
                </a:lnTo>
                <a:lnTo>
                  <a:pt x="2129" y="1112"/>
                </a:lnTo>
                <a:lnTo>
                  <a:pt x="2133" y="1096"/>
                </a:lnTo>
                <a:lnTo>
                  <a:pt x="2138" y="1080"/>
                </a:lnTo>
                <a:lnTo>
                  <a:pt x="2144" y="1065"/>
                </a:lnTo>
                <a:lnTo>
                  <a:pt x="2152" y="1050"/>
                </a:lnTo>
                <a:lnTo>
                  <a:pt x="2161" y="1037"/>
                </a:lnTo>
                <a:lnTo>
                  <a:pt x="2170" y="1023"/>
                </a:lnTo>
                <a:lnTo>
                  <a:pt x="2181" y="1012"/>
                </a:lnTo>
                <a:lnTo>
                  <a:pt x="2192" y="1001"/>
                </a:lnTo>
                <a:lnTo>
                  <a:pt x="2205" y="991"/>
                </a:lnTo>
                <a:lnTo>
                  <a:pt x="2218" y="982"/>
                </a:lnTo>
                <a:lnTo>
                  <a:pt x="2231" y="975"/>
                </a:lnTo>
                <a:lnTo>
                  <a:pt x="2247" y="968"/>
                </a:lnTo>
                <a:lnTo>
                  <a:pt x="2262" y="963"/>
                </a:lnTo>
                <a:lnTo>
                  <a:pt x="2277" y="959"/>
                </a:lnTo>
                <a:lnTo>
                  <a:pt x="2294" y="956"/>
                </a:lnTo>
                <a:lnTo>
                  <a:pt x="2311" y="956"/>
                </a:lnTo>
                <a:lnTo>
                  <a:pt x="2329" y="956"/>
                </a:lnTo>
                <a:lnTo>
                  <a:pt x="2348" y="961"/>
                </a:lnTo>
                <a:lnTo>
                  <a:pt x="2365" y="965"/>
                </a:lnTo>
                <a:lnTo>
                  <a:pt x="2383" y="972"/>
                </a:lnTo>
                <a:lnTo>
                  <a:pt x="2398" y="980"/>
                </a:lnTo>
                <a:lnTo>
                  <a:pt x="2414" y="990"/>
                </a:lnTo>
                <a:lnTo>
                  <a:pt x="2429" y="1001"/>
                </a:lnTo>
                <a:lnTo>
                  <a:pt x="2441" y="1013"/>
                </a:lnTo>
                <a:lnTo>
                  <a:pt x="2454" y="1027"/>
                </a:lnTo>
                <a:lnTo>
                  <a:pt x="2465" y="1043"/>
                </a:lnTo>
                <a:lnTo>
                  <a:pt x="2473" y="1059"/>
                </a:lnTo>
                <a:lnTo>
                  <a:pt x="2482" y="1076"/>
                </a:lnTo>
                <a:lnTo>
                  <a:pt x="2487" y="1094"/>
                </a:lnTo>
                <a:lnTo>
                  <a:pt x="2493" y="1114"/>
                </a:lnTo>
                <a:lnTo>
                  <a:pt x="2496" y="1133"/>
                </a:lnTo>
                <a:lnTo>
                  <a:pt x="2496" y="1153"/>
                </a:lnTo>
                <a:lnTo>
                  <a:pt x="2496" y="1173"/>
                </a:lnTo>
                <a:lnTo>
                  <a:pt x="2493" y="1193"/>
                </a:lnTo>
                <a:lnTo>
                  <a:pt x="2487" y="1211"/>
                </a:lnTo>
                <a:lnTo>
                  <a:pt x="2482" y="1229"/>
                </a:lnTo>
                <a:lnTo>
                  <a:pt x="2473" y="1246"/>
                </a:lnTo>
                <a:lnTo>
                  <a:pt x="2464" y="1262"/>
                </a:lnTo>
                <a:lnTo>
                  <a:pt x="2454" y="1278"/>
                </a:lnTo>
                <a:lnTo>
                  <a:pt x="2441" y="1292"/>
                </a:lnTo>
                <a:lnTo>
                  <a:pt x="2429" y="1304"/>
                </a:lnTo>
                <a:lnTo>
                  <a:pt x="2414" y="1315"/>
                </a:lnTo>
                <a:lnTo>
                  <a:pt x="2398" y="1325"/>
                </a:lnTo>
                <a:lnTo>
                  <a:pt x="2383" y="1333"/>
                </a:lnTo>
                <a:lnTo>
                  <a:pt x="2365" y="1340"/>
                </a:lnTo>
                <a:lnTo>
                  <a:pt x="2348" y="1344"/>
                </a:lnTo>
                <a:lnTo>
                  <a:pt x="2329" y="1349"/>
                </a:lnTo>
                <a:lnTo>
                  <a:pt x="2311" y="1349"/>
                </a:lnTo>
                <a:close/>
              </a:path>
            </a:pathLst>
          </a:custGeom>
          <a:solidFill>
            <a:srgbClr val="D33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031048" y="1089570"/>
            <a:ext cx="95269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图示 1"/>
          <p:cNvGraphicFramePr/>
          <p:nvPr/>
        </p:nvGraphicFramePr>
        <p:xfrm>
          <a:off x="2102441" y="1149092"/>
          <a:ext cx="86174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285572" y="290241"/>
            <a:ext cx="308930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400" b="1" dirty="0">
                <a:ea typeface="楷体_GB2312" panose="02010609030101010101" pitchFamily="49" charset="-122"/>
              </a:rPr>
              <a:t>(</a:t>
            </a:r>
            <a:r>
              <a:rPr lang="zh-CN" altLang="en-US" sz="3400" b="1" dirty="0">
                <a:ea typeface="楷体_GB2312" panose="02010609030101010101" pitchFamily="49" charset="-122"/>
              </a:rPr>
              <a:t>一</a:t>
            </a:r>
            <a:r>
              <a:rPr lang="en-US" altLang="zh-CN" sz="3400" b="1" dirty="0">
                <a:ea typeface="楷体_GB2312" panose="02010609030101010101" pitchFamily="49" charset="-122"/>
              </a:rPr>
              <a:t>)</a:t>
            </a:r>
            <a:r>
              <a:rPr lang="zh-CN" altLang="en-US" sz="3400" b="1" dirty="0">
                <a:ea typeface="楷体_GB2312" panose="02010609030101010101" pitchFamily="49" charset="-122"/>
              </a:rPr>
              <a:t>操作前准备</a:t>
            </a:r>
            <a:endParaRPr lang="zh-CN" altLang="en-US" sz="3400" dirty="0"/>
          </a:p>
        </p:txBody>
      </p:sp>
      <p:sp>
        <p:nvSpPr>
          <p:cNvPr id="10" name="Freeform 193"/>
          <p:cNvSpPr>
            <a:spLocks noEditPoints="1"/>
          </p:cNvSpPr>
          <p:nvPr/>
        </p:nvSpPr>
        <p:spPr bwMode="auto">
          <a:xfrm>
            <a:off x="171417" y="290241"/>
            <a:ext cx="859631" cy="842963"/>
          </a:xfrm>
          <a:custGeom>
            <a:avLst/>
            <a:gdLst>
              <a:gd name="T0" fmla="*/ 1180 w 2674"/>
              <a:gd name="T1" fmla="*/ 209 h 2622"/>
              <a:gd name="T2" fmla="*/ 951 w 2674"/>
              <a:gd name="T3" fmla="*/ 61 h 2622"/>
              <a:gd name="T4" fmla="*/ 734 w 2674"/>
              <a:gd name="T5" fmla="*/ 1 h 2622"/>
              <a:gd name="T6" fmla="*/ 534 w 2674"/>
              <a:gd name="T7" fmla="*/ 19 h 2622"/>
              <a:gd name="T8" fmla="*/ 359 w 2674"/>
              <a:gd name="T9" fmla="*/ 101 h 2622"/>
              <a:gd name="T10" fmla="*/ 211 w 2674"/>
              <a:gd name="T11" fmla="*/ 236 h 2622"/>
              <a:gd name="T12" fmla="*/ 99 w 2674"/>
              <a:gd name="T13" fmla="*/ 413 h 2622"/>
              <a:gd name="T14" fmla="*/ 26 w 2674"/>
              <a:gd name="T15" fmla="*/ 619 h 2622"/>
              <a:gd name="T16" fmla="*/ 0 w 2674"/>
              <a:gd name="T17" fmla="*/ 842 h 2622"/>
              <a:gd name="T18" fmla="*/ 25 w 2674"/>
              <a:gd name="T19" fmla="*/ 1072 h 2622"/>
              <a:gd name="T20" fmla="*/ 107 w 2674"/>
              <a:gd name="T21" fmla="*/ 1297 h 2622"/>
              <a:gd name="T22" fmla="*/ 288 w 2674"/>
              <a:gd name="T23" fmla="*/ 1582 h 2622"/>
              <a:gd name="T24" fmla="*/ 563 w 2674"/>
              <a:gd name="T25" fmla="*/ 1914 h 2622"/>
              <a:gd name="T26" fmla="*/ 993 w 2674"/>
              <a:gd name="T27" fmla="*/ 2334 h 2622"/>
              <a:gd name="T28" fmla="*/ 1336 w 2674"/>
              <a:gd name="T29" fmla="*/ 2622 h 2622"/>
              <a:gd name="T30" fmla="*/ 1456 w 2674"/>
              <a:gd name="T31" fmla="*/ 2527 h 2622"/>
              <a:gd name="T32" fmla="*/ 1963 w 2674"/>
              <a:gd name="T33" fmla="*/ 2067 h 2622"/>
              <a:gd name="T34" fmla="*/ 2254 w 2674"/>
              <a:gd name="T35" fmla="*/ 1752 h 2622"/>
              <a:gd name="T36" fmla="*/ 2501 w 2674"/>
              <a:gd name="T37" fmla="*/ 1411 h 2622"/>
              <a:gd name="T38" fmla="*/ 2615 w 2674"/>
              <a:gd name="T39" fmla="*/ 1186 h 2622"/>
              <a:gd name="T40" fmla="*/ 2668 w 2674"/>
              <a:gd name="T41" fmla="*/ 956 h 2622"/>
              <a:gd name="T42" fmla="*/ 2667 w 2674"/>
              <a:gd name="T43" fmla="*/ 728 h 2622"/>
              <a:gd name="T44" fmla="*/ 2617 w 2674"/>
              <a:gd name="T45" fmla="*/ 513 h 2622"/>
              <a:gd name="T46" fmla="*/ 2523 w 2674"/>
              <a:gd name="T47" fmla="*/ 320 h 2622"/>
              <a:gd name="T48" fmla="*/ 2393 w 2674"/>
              <a:gd name="T49" fmla="*/ 163 h 2622"/>
              <a:gd name="T50" fmla="*/ 2231 w 2674"/>
              <a:gd name="T51" fmla="*/ 53 h 2622"/>
              <a:gd name="T52" fmla="*/ 2042 w 2674"/>
              <a:gd name="T53" fmla="*/ 1 h 2622"/>
              <a:gd name="T54" fmla="*/ 1834 w 2674"/>
              <a:gd name="T55" fmla="*/ 21 h 2622"/>
              <a:gd name="T56" fmla="*/ 1610 w 2674"/>
              <a:gd name="T57" fmla="*/ 124 h 2622"/>
              <a:gd name="T58" fmla="*/ 1376 w 2674"/>
              <a:gd name="T59" fmla="*/ 318 h 2622"/>
              <a:gd name="T60" fmla="*/ 2284 w 2674"/>
              <a:gd name="T61" fmla="*/ 1347 h 2622"/>
              <a:gd name="T62" fmla="*/ 2213 w 2674"/>
              <a:gd name="T63" fmla="*/ 1319 h 2622"/>
              <a:gd name="T64" fmla="*/ 2159 w 2674"/>
              <a:gd name="T65" fmla="*/ 1265 h 2622"/>
              <a:gd name="T66" fmla="*/ 1500 w 2674"/>
              <a:gd name="T67" fmla="*/ 1239 h 2622"/>
              <a:gd name="T68" fmla="*/ 1461 w 2674"/>
              <a:gd name="T69" fmla="*/ 1196 h 2622"/>
              <a:gd name="T70" fmla="*/ 1207 w 2674"/>
              <a:gd name="T71" fmla="*/ 1981 h 2622"/>
              <a:gd name="T72" fmla="*/ 1160 w 2674"/>
              <a:gd name="T73" fmla="*/ 2003 h 2622"/>
              <a:gd name="T74" fmla="*/ 1107 w 2674"/>
              <a:gd name="T75" fmla="*/ 1970 h 2622"/>
              <a:gd name="T76" fmla="*/ 812 w 2674"/>
              <a:gd name="T77" fmla="*/ 1169 h 2622"/>
              <a:gd name="T78" fmla="*/ 766 w 2674"/>
              <a:gd name="T79" fmla="*/ 1208 h 2622"/>
              <a:gd name="T80" fmla="*/ 314 w 2674"/>
              <a:gd name="T81" fmla="*/ 1198 h 2622"/>
              <a:gd name="T82" fmla="*/ 286 w 2674"/>
              <a:gd name="T83" fmla="*/ 1144 h 2622"/>
              <a:gd name="T84" fmla="*/ 324 w 2674"/>
              <a:gd name="T85" fmla="*/ 1083 h 2622"/>
              <a:gd name="T86" fmla="*/ 855 w 2674"/>
              <a:gd name="T87" fmla="*/ 357 h 2622"/>
              <a:gd name="T88" fmla="*/ 904 w 2674"/>
              <a:gd name="T89" fmla="*/ 317 h 2622"/>
              <a:gd name="T90" fmla="*/ 952 w 2674"/>
              <a:gd name="T91" fmla="*/ 332 h 2622"/>
              <a:gd name="T92" fmla="*/ 1333 w 2674"/>
              <a:gd name="T93" fmla="*/ 691 h 2622"/>
              <a:gd name="T94" fmla="*/ 1361 w 2674"/>
              <a:gd name="T95" fmla="*/ 648 h 2622"/>
              <a:gd name="T96" fmla="*/ 1411 w 2674"/>
              <a:gd name="T97" fmla="*/ 642 h 2622"/>
              <a:gd name="T98" fmla="*/ 1453 w 2674"/>
              <a:gd name="T99" fmla="*/ 687 h 2622"/>
              <a:gd name="T100" fmla="*/ 2144 w 2674"/>
              <a:gd name="T101" fmla="*/ 1065 h 2622"/>
              <a:gd name="T102" fmla="*/ 2205 w 2674"/>
              <a:gd name="T103" fmla="*/ 991 h 2622"/>
              <a:gd name="T104" fmla="*/ 2294 w 2674"/>
              <a:gd name="T105" fmla="*/ 956 h 2622"/>
              <a:gd name="T106" fmla="*/ 2383 w 2674"/>
              <a:gd name="T107" fmla="*/ 972 h 2622"/>
              <a:gd name="T108" fmla="*/ 2465 w 2674"/>
              <a:gd name="T109" fmla="*/ 1043 h 2622"/>
              <a:gd name="T110" fmla="*/ 2496 w 2674"/>
              <a:gd name="T111" fmla="*/ 1153 h 2622"/>
              <a:gd name="T112" fmla="*/ 2473 w 2674"/>
              <a:gd name="T113" fmla="*/ 1246 h 2622"/>
              <a:gd name="T114" fmla="*/ 2398 w 2674"/>
              <a:gd name="T115" fmla="*/ 1325 h 2622"/>
              <a:gd name="T116" fmla="*/ 2311 w 2674"/>
              <a:gd name="T117" fmla="*/ 1349 h 2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74" h="2622">
                <a:moveTo>
                  <a:pt x="1337" y="361"/>
                </a:moveTo>
                <a:lnTo>
                  <a:pt x="1337" y="361"/>
                </a:lnTo>
                <a:lnTo>
                  <a:pt x="1297" y="318"/>
                </a:lnTo>
                <a:lnTo>
                  <a:pt x="1258" y="279"/>
                </a:lnTo>
                <a:lnTo>
                  <a:pt x="1219" y="242"/>
                </a:lnTo>
                <a:lnTo>
                  <a:pt x="1180" y="209"/>
                </a:lnTo>
                <a:lnTo>
                  <a:pt x="1141" y="178"/>
                </a:lnTo>
                <a:lnTo>
                  <a:pt x="1103" y="149"/>
                </a:lnTo>
                <a:lnTo>
                  <a:pt x="1064" y="124"/>
                </a:lnTo>
                <a:lnTo>
                  <a:pt x="1026" y="100"/>
                </a:lnTo>
                <a:lnTo>
                  <a:pt x="989" y="79"/>
                </a:lnTo>
                <a:lnTo>
                  <a:pt x="951" y="61"/>
                </a:lnTo>
                <a:lnTo>
                  <a:pt x="913" y="46"/>
                </a:lnTo>
                <a:lnTo>
                  <a:pt x="877" y="32"/>
                </a:lnTo>
                <a:lnTo>
                  <a:pt x="840" y="21"/>
                </a:lnTo>
                <a:lnTo>
                  <a:pt x="805" y="13"/>
                </a:lnTo>
                <a:lnTo>
                  <a:pt x="769" y="6"/>
                </a:lnTo>
                <a:lnTo>
                  <a:pt x="734" y="1"/>
                </a:lnTo>
                <a:lnTo>
                  <a:pt x="699" y="0"/>
                </a:lnTo>
                <a:lnTo>
                  <a:pt x="665" y="0"/>
                </a:lnTo>
                <a:lnTo>
                  <a:pt x="631" y="1"/>
                </a:lnTo>
                <a:lnTo>
                  <a:pt x="598" y="6"/>
                </a:lnTo>
                <a:lnTo>
                  <a:pt x="566" y="11"/>
                </a:lnTo>
                <a:lnTo>
                  <a:pt x="534" y="19"/>
                </a:lnTo>
                <a:lnTo>
                  <a:pt x="503" y="29"/>
                </a:lnTo>
                <a:lnTo>
                  <a:pt x="473" y="40"/>
                </a:lnTo>
                <a:lnTo>
                  <a:pt x="444" y="53"/>
                </a:lnTo>
                <a:lnTo>
                  <a:pt x="414" y="67"/>
                </a:lnTo>
                <a:lnTo>
                  <a:pt x="385" y="83"/>
                </a:lnTo>
                <a:lnTo>
                  <a:pt x="359" y="101"/>
                </a:lnTo>
                <a:lnTo>
                  <a:pt x="332" y="120"/>
                </a:lnTo>
                <a:lnTo>
                  <a:pt x="306" y="140"/>
                </a:lnTo>
                <a:lnTo>
                  <a:pt x="281" y="163"/>
                </a:lnTo>
                <a:lnTo>
                  <a:pt x="257" y="186"/>
                </a:lnTo>
                <a:lnTo>
                  <a:pt x="234" y="210"/>
                </a:lnTo>
                <a:lnTo>
                  <a:pt x="211" y="236"/>
                </a:lnTo>
                <a:lnTo>
                  <a:pt x="190" y="263"/>
                </a:lnTo>
                <a:lnTo>
                  <a:pt x="170" y="291"/>
                </a:lnTo>
                <a:lnTo>
                  <a:pt x="150" y="320"/>
                </a:lnTo>
                <a:lnTo>
                  <a:pt x="132" y="350"/>
                </a:lnTo>
                <a:lnTo>
                  <a:pt x="115" y="381"/>
                </a:lnTo>
                <a:lnTo>
                  <a:pt x="99" y="413"/>
                </a:lnTo>
                <a:lnTo>
                  <a:pt x="83" y="445"/>
                </a:lnTo>
                <a:lnTo>
                  <a:pt x="70" y="478"/>
                </a:lnTo>
                <a:lnTo>
                  <a:pt x="57" y="513"/>
                </a:lnTo>
                <a:lnTo>
                  <a:pt x="46" y="546"/>
                </a:lnTo>
                <a:lnTo>
                  <a:pt x="36" y="583"/>
                </a:lnTo>
                <a:lnTo>
                  <a:pt x="26" y="619"/>
                </a:lnTo>
                <a:lnTo>
                  <a:pt x="19" y="655"/>
                </a:lnTo>
                <a:lnTo>
                  <a:pt x="13" y="691"/>
                </a:lnTo>
                <a:lnTo>
                  <a:pt x="7" y="728"/>
                </a:lnTo>
                <a:lnTo>
                  <a:pt x="4" y="766"/>
                </a:lnTo>
                <a:lnTo>
                  <a:pt x="1" y="804"/>
                </a:lnTo>
                <a:lnTo>
                  <a:pt x="0" y="842"/>
                </a:lnTo>
                <a:lnTo>
                  <a:pt x="1" y="880"/>
                </a:lnTo>
                <a:lnTo>
                  <a:pt x="3" y="919"/>
                </a:lnTo>
                <a:lnTo>
                  <a:pt x="6" y="956"/>
                </a:lnTo>
                <a:lnTo>
                  <a:pt x="11" y="995"/>
                </a:lnTo>
                <a:lnTo>
                  <a:pt x="18" y="1034"/>
                </a:lnTo>
                <a:lnTo>
                  <a:pt x="25" y="1072"/>
                </a:lnTo>
                <a:lnTo>
                  <a:pt x="35" y="1109"/>
                </a:lnTo>
                <a:lnTo>
                  <a:pt x="46" y="1148"/>
                </a:lnTo>
                <a:lnTo>
                  <a:pt x="58" y="1186"/>
                </a:lnTo>
                <a:lnTo>
                  <a:pt x="74" y="1223"/>
                </a:lnTo>
                <a:lnTo>
                  <a:pt x="90" y="1260"/>
                </a:lnTo>
                <a:lnTo>
                  <a:pt x="107" y="1297"/>
                </a:lnTo>
                <a:lnTo>
                  <a:pt x="139" y="1354"/>
                </a:lnTo>
                <a:lnTo>
                  <a:pt x="172" y="1411"/>
                </a:lnTo>
                <a:lnTo>
                  <a:pt x="209" y="1468"/>
                </a:lnTo>
                <a:lnTo>
                  <a:pt x="247" y="1525"/>
                </a:lnTo>
                <a:lnTo>
                  <a:pt x="288" y="1582"/>
                </a:lnTo>
                <a:lnTo>
                  <a:pt x="331" y="1639"/>
                </a:lnTo>
                <a:lnTo>
                  <a:pt x="374" y="1696"/>
                </a:lnTo>
                <a:lnTo>
                  <a:pt x="420" y="1752"/>
                </a:lnTo>
                <a:lnTo>
                  <a:pt x="467" y="1806"/>
                </a:lnTo>
                <a:lnTo>
                  <a:pt x="514" y="1860"/>
                </a:lnTo>
                <a:lnTo>
                  <a:pt x="563" y="1914"/>
                </a:lnTo>
                <a:lnTo>
                  <a:pt x="612" y="1966"/>
                </a:lnTo>
                <a:lnTo>
                  <a:pt x="662" y="2017"/>
                </a:lnTo>
                <a:lnTo>
                  <a:pt x="710" y="2067"/>
                </a:lnTo>
                <a:lnTo>
                  <a:pt x="808" y="2163"/>
                </a:lnTo>
                <a:lnTo>
                  <a:pt x="902" y="2252"/>
                </a:lnTo>
                <a:lnTo>
                  <a:pt x="993" y="2334"/>
                </a:lnTo>
                <a:lnTo>
                  <a:pt x="1077" y="2408"/>
                </a:lnTo>
                <a:lnTo>
                  <a:pt x="1153" y="2473"/>
                </a:lnTo>
                <a:lnTo>
                  <a:pt x="1218" y="2527"/>
                </a:lnTo>
                <a:lnTo>
                  <a:pt x="1272" y="2571"/>
                </a:lnTo>
                <a:lnTo>
                  <a:pt x="1336" y="2622"/>
                </a:lnTo>
                <a:lnTo>
                  <a:pt x="1337" y="2622"/>
                </a:lnTo>
                <a:lnTo>
                  <a:pt x="1401" y="2571"/>
                </a:lnTo>
                <a:lnTo>
                  <a:pt x="1456" y="2527"/>
                </a:lnTo>
                <a:lnTo>
                  <a:pt x="1521" y="2473"/>
                </a:lnTo>
                <a:lnTo>
                  <a:pt x="1597" y="2408"/>
                </a:lnTo>
                <a:lnTo>
                  <a:pt x="1681" y="2334"/>
                </a:lnTo>
                <a:lnTo>
                  <a:pt x="1771" y="2252"/>
                </a:lnTo>
                <a:lnTo>
                  <a:pt x="1866" y="2163"/>
                </a:lnTo>
                <a:lnTo>
                  <a:pt x="1963" y="2067"/>
                </a:lnTo>
                <a:lnTo>
                  <a:pt x="2013" y="2017"/>
                </a:lnTo>
                <a:lnTo>
                  <a:pt x="2062" y="1966"/>
                </a:lnTo>
                <a:lnTo>
                  <a:pt x="2110" y="1914"/>
                </a:lnTo>
                <a:lnTo>
                  <a:pt x="2159" y="1860"/>
                </a:lnTo>
                <a:lnTo>
                  <a:pt x="2206" y="1806"/>
                </a:lnTo>
                <a:lnTo>
                  <a:pt x="2254" y="1752"/>
                </a:lnTo>
                <a:lnTo>
                  <a:pt x="2300" y="1696"/>
                </a:lnTo>
                <a:lnTo>
                  <a:pt x="2344" y="1639"/>
                </a:lnTo>
                <a:lnTo>
                  <a:pt x="2386" y="1582"/>
                </a:lnTo>
                <a:lnTo>
                  <a:pt x="2427" y="1525"/>
                </a:lnTo>
                <a:lnTo>
                  <a:pt x="2465" y="1468"/>
                </a:lnTo>
                <a:lnTo>
                  <a:pt x="2501" y="1411"/>
                </a:lnTo>
                <a:lnTo>
                  <a:pt x="2536" y="1354"/>
                </a:lnTo>
                <a:lnTo>
                  <a:pt x="2566" y="1297"/>
                </a:lnTo>
                <a:lnTo>
                  <a:pt x="2585" y="1260"/>
                </a:lnTo>
                <a:lnTo>
                  <a:pt x="2600" y="1223"/>
                </a:lnTo>
                <a:lnTo>
                  <a:pt x="2615" y="1186"/>
                </a:lnTo>
                <a:lnTo>
                  <a:pt x="2628" y="1148"/>
                </a:lnTo>
                <a:lnTo>
                  <a:pt x="2639" y="1109"/>
                </a:lnTo>
                <a:lnTo>
                  <a:pt x="2649" y="1072"/>
                </a:lnTo>
                <a:lnTo>
                  <a:pt x="2657" y="1034"/>
                </a:lnTo>
                <a:lnTo>
                  <a:pt x="2662" y="995"/>
                </a:lnTo>
                <a:lnTo>
                  <a:pt x="2668" y="956"/>
                </a:lnTo>
                <a:lnTo>
                  <a:pt x="2671" y="919"/>
                </a:lnTo>
                <a:lnTo>
                  <a:pt x="2674" y="880"/>
                </a:lnTo>
                <a:lnTo>
                  <a:pt x="2674" y="842"/>
                </a:lnTo>
                <a:lnTo>
                  <a:pt x="2672" y="804"/>
                </a:lnTo>
                <a:lnTo>
                  <a:pt x="2671" y="766"/>
                </a:lnTo>
                <a:lnTo>
                  <a:pt x="2667" y="728"/>
                </a:lnTo>
                <a:lnTo>
                  <a:pt x="2661" y="691"/>
                </a:lnTo>
                <a:lnTo>
                  <a:pt x="2655" y="655"/>
                </a:lnTo>
                <a:lnTo>
                  <a:pt x="2647" y="619"/>
                </a:lnTo>
                <a:lnTo>
                  <a:pt x="2639" y="583"/>
                </a:lnTo>
                <a:lnTo>
                  <a:pt x="2628" y="546"/>
                </a:lnTo>
                <a:lnTo>
                  <a:pt x="2617" y="513"/>
                </a:lnTo>
                <a:lnTo>
                  <a:pt x="2604" y="478"/>
                </a:lnTo>
                <a:lnTo>
                  <a:pt x="2590" y="445"/>
                </a:lnTo>
                <a:lnTo>
                  <a:pt x="2575" y="413"/>
                </a:lnTo>
                <a:lnTo>
                  <a:pt x="2560" y="381"/>
                </a:lnTo>
                <a:lnTo>
                  <a:pt x="2541" y="350"/>
                </a:lnTo>
                <a:lnTo>
                  <a:pt x="2523" y="320"/>
                </a:lnTo>
                <a:lnTo>
                  <a:pt x="2504" y="291"/>
                </a:lnTo>
                <a:lnTo>
                  <a:pt x="2484" y="263"/>
                </a:lnTo>
                <a:lnTo>
                  <a:pt x="2462" y="236"/>
                </a:lnTo>
                <a:lnTo>
                  <a:pt x="2440" y="210"/>
                </a:lnTo>
                <a:lnTo>
                  <a:pt x="2418" y="186"/>
                </a:lnTo>
                <a:lnTo>
                  <a:pt x="2393" y="163"/>
                </a:lnTo>
                <a:lnTo>
                  <a:pt x="2368" y="140"/>
                </a:lnTo>
                <a:lnTo>
                  <a:pt x="2343" y="120"/>
                </a:lnTo>
                <a:lnTo>
                  <a:pt x="2316" y="101"/>
                </a:lnTo>
                <a:lnTo>
                  <a:pt x="2288" y="83"/>
                </a:lnTo>
                <a:lnTo>
                  <a:pt x="2261" y="67"/>
                </a:lnTo>
                <a:lnTo>
                  <a:pt x="2231" y="53"/>
                </a:lnTo>
                <a:lnTo>
                  <a:pt x="2201" y="40"/>
                </a:lnTo>
                <a:lnTo>
                  <a:pt x="2170" y="29"/>
                </a:lnTo>
                <a:lnTo>
                  <a:pt x="2140" y="19"/>
                </a:lnTo>
                <a:lnTo>
                  <a:pt x="2108" y="11"/>
                </a:lnTo>
                <a:lnTo>
                  <a:pt x="2076" y="6"/>
                </a:lnTo>
                <a:lnTo>
                  <a:pt x="2042" y="1"/>
                </a:lnTo>
                <a:lnTo>
                  <a:pt x="2009" y="0"/>
                </a:lnTo>
                <a:lnTo>
                  <a:pt x="1976" y="0"/>
                </a:lnTo>
                <a:lnTo>
                  <a:pt x="1941" y="1"/>
                </a:lnTo>
                <a:lnTo>
                  <a:pt x="1905" y="6"/>
                </a:lnTo>
                <a:lnTo>
                  <a:pt x="1870" y="13"/>
                </a:lnTo>
                <a:lnTo>
                  <a:pt x="1834" y="21"/>
                </a:lnTo>
                <a:lnTo>
                  <a:pt x="1798" y="32"/>
                </a:lnTo>
                <a:lnTo>
                  <a:pt x="1760" y="46"/>
                </a:lnTo>
                <a:lnTo>
                  <a:pt x="1723" y="61"/>
                </a:lnTo>
                <a:lnTo>
                  <a:pt x="1685" y="79"/>
                </a:lnTo>
                <a:lnTo>
                  <a:pt x="1648" y="100"/>
                </a:lnTo>
                <a:lnTo>
                  <a:pt x="1610" y="124"/>
                </a:lnTo>
                <a:lnTo>
                  <a:pt x="1571" y="149"/>
                </a:lnTo>
                <a:lnTo>
                  <a:pt x="1532" y="178"/>
                </a:lnTo>
                <a:lnTo>
                  <a:pt x="1495" y="209"/>
                </a:lnTo>
                <a:lnTo>
                  <a:pt x="1454" y="242"/>
                </a:lnTo>
                <a:lnTo>
                  <a:pt x="1415" y="279"/>
                </a:lnTo>
                <a:lnTo>
                  <a:pt x="1376" y="318"/>
                </a:lnTo>
                <a:lnTo>
                  <a:pt x="1337" y="361"/>
                </a:lnTo>
                <a:close/>
                <a:moveTo>
                  <a:pt x="2311" y="1349"/>
                </a:moveTo>
                <a:lnTo>
                  <a:pt x="2311" y="1349"/>
                </a:lnTo>
                <a:lnTo>
                  <a:pt x="2297" y="1349"/>
                </a:lnTo>
                <a:lnTo>
                  <a:pt x="2284" y="1347"/>
                </a:lnTo>
                <a:lnTo>
                  <a:pt x="2272" y="1344"/>
                </a:lnTo>
                <a:lnTo>
                  <a:pt x="2259" y="1342"/>
                </a:lnTo>
                <a:lnTo>
                  <a:pt x="2247" y="1337"/>
                </a:lnTo>
                <a:lnTo>
                  <a:pt x="2236" y="1332"/>
                </a:lnTo>
                <a:lnTo>
                  <a:pt x="2224" y="1326"/>
                </a:lnTo>
                <a:lnTo>
                  <a:pt x="2213" y="1319"/>
                </a:lnTo>
                <a:lnTo>
                  <a:pt x="2204" y="1312"/>
                </a:lnTo>
                <a:lnTo>
                  <a:pt x="2192" y="1304"/>
                </a:lnTo>
                <a:lnTo>
                  <a:pt x="2184" y="1296"/>
                </a:lnTo>
                <a:lnTo>
                  <a:pt x="2176" y="1286"/>
                </a:lnTo>
                <a:lnTo>
                  <a:pt x="2167" y="1276"/>
                </a:lnTo>
                <a:lnTo>
                  <a:pt x="2159" y="1265"/>
                </a:lnTo>
                <a:lnTo>
                  <a:pt x="2152" y="1254"/>
                </a:lnTo>
                <a:lnTo>
                  <a:pt x="2147" y="1243"/>
                </a:lnTo>
                <a:lnTo>
                  <a:pt x="1521" y="1243"/>
                </a:lnTo>
                <a:lnTo>
                  <a:pt x="1510" y="1241"/>
                </a:lnTo>
                <a:lnTo>
                  <a:pt x="1500" y="1239"/>
                </a:lnTo>
                <a:lnTo>
                  <a:pt x="1492" y="1235"/>
                </a:lnTo>
                <a:lnTo>
                  <a:pt x="1483" y="1229"/>
                </a:lnTo>
                <a:lnTo>
                  <a:pt x="1476" y="1222"/>
                </a:lnTo>
                <a:lnTo>
                  <a:pt x="1470" y="1215"/>
                </a:lnTo>
                <a:lnTo>
                  <a:pt x="1464" y="1205"/>
                </a:lnTo>
                <a:lnTo>
                  <a:pt x="1461" y="1196"/>
                </a:lnTo>
                <a:lnTo>
                  <a:pt x="1404" y="983"/>
                </a:lnTo>
                <a:lnTo>
                  <a:pt x="1221" y="1951"/>
                </a:lnTo>
                <a:lnTo>
                  <a:pt x="1218" y="1962"/>
                </a:lnTo>
                <a:lnTo>
                  <a:pt x="1214" y="1973"/>
                </a:lnTo>
                <a:lnTo>
                  <a:pt x="1207" y="1981"/>
                </a:lnTo>
                <a:lnTo>
                  <a:pt x="1200" y="1989"/>
                </a:lnTo>
                <a:lnTo>
                  <a:pt x="1190" y="1995"/>
                </a:lnTo>
                <a:lnTo>
                  <a:pt x="1180" y="1999"/>
                </a:lnTo>
                <a:lnTo>
                  <a:pt x="1171" y="2002"/>
                </a:lnTo>
                <a:lnTo>
                  <a:pt x="1160" y="2003"/>
                </a:lnTo>
                <a:lnTo>
                  <a:pt x="1148" y="2002"/>
                </a:lnTo>
                <a:lnTo>
                  <a:pt x="1139" y="1999"/>
                </a:lnTo>
                <a:lnTo>
                  <a:pt x="1129" y="1994"/>
                </a:lnTo>
                <a:lnTo>
                  <a:pt x="1121" y="1988"/>
                </a:lnTo>
                <a:lnTo>
                  <a:pt x="1114" y="1980"/>
                </a:lnTo>
                <a:lnTo>
                  <a:pt x="1107" y="1970"/>
                </a:lnTo>
                <a:lnTo>
                  <a:pt x="1103" y="1960"/>
                </a:lnTo>
                <a:lnTo>
                  <a:pt x="1100" y="1949"/>
                </a:lnTo>
                <a:lnTo>
                  <a:pt x="905" y="726"/>
                </a:lnTo>
                <a:lnTo>
                  <a:pt x="815" y="1158"/>
                </a:lnTo>
                <a:lnTo>
                  <a:pt x="812" y="1169"/>
                </a:lnTo>
                <a:lnTo>
                  <a:pt x="808" y="1179"/>
                </a:lnTo>
                <a:lnTo>
                  <a:pt x="801" y="1187"/>
                </a:lnTo>
                <a:lnTo>
                  <a:pt x="794" y="1196"/>
                </a:lnTo>
                <a:lnTo>
                  <a:pt x="786" y="1201"/>
                </a:lnTo>
                <a:lnTo>
                  <a:pt x="776" y="1205"/>
                </a:lnTo>
                <a:lnTo>
                  <a:pt x="766" y="1208"/>
                </a:lnTo>
                <a:lnTo>
                  <a:pt x="755" y="1210"/>
                </a:lnTo>
                <a:lnTo>
                  <a:pt x="349" y="1210"/>
                </a:lnTo>
                <a:lnTo>
                  <a:pt x="336" y="1208"/>
                </a:lnTo>
                <a:lnTo>
                  <a:pt x="324" y="1204"/>
                </a:lnTo>
                <a:lnTo>
                  <a:pt x="314" y="1198"/>
                </a:lnTo>
                <a:lnTo>
                  <a:pt x="304" y="1190"/>
                </a:lnTo>
                <a:lnTo>
                  <a:pt x="298" y="1180"/>
                </a:lnTo>
                <a:lnTo>
                  <a:pt x="292" y="1169"/>
                </a:lnTo>
                <a:lnTo>
                  <a:pt x="288" y="1157"/>
                </a:lnTo>
                <a:lnTo>
                  <a:pt x="286" y="1144"/>
                </a:lnTo>
                <a:lnTo>
                  <a:pt x="288" y="1130"/>
                </a:lnTo>
                <a:lnTo>
                  <a:pt x="292" y="1118"/>
                </a:lnTo>
                <a:lnTo>
                  <a:pt x="298" y="1107"/>
                </a:lnTo>
                <a:lnTo>
                  <a:pt x="304" y="1097"/>
                </a:lnTo>
                <a:lnTo>
                  <a:pt x="314" y="1090"/>
                </a:lnTo>
                <a:lnTo>
                  <a:pt x="324" y="1083"/>
                </a:lnTo>
                <a:lnTo>
                  <a:pt x="336" y="1080"/>
                </a:lnTo>
                <a:lnTo>
                  <a:pt x="349" y="1079"/>
                </a:lnTo>
                <a:lnTo>
                  <a:pt x="705" y="1079"/>
                </a:lnTo>
                <a:lnTo>
                  <a:pt x="852" y="368"/>
                </a:lnTo>
                <a:lnTo>
                  <a:pt x="855" y="357"/>
                </a:lnTo>
                <a:lnTo>
                  <a:pt x="861" y="348"/>
                </a:lnTo>
                <a:lnTo>
                  <a:pt x="868" y="338"/>
                </a:lnTo>
                <a:lnTo>
                  <a:pt x="874" y="331"/>
                </a:lnTo>
                <a:lnTo>
                  <a:pt x="883" y="324"/>
                </a:lnTo>
                <a:lnTo>
                  <a:pt x="893" y="320"/>
                </a:lnTo>
                <a:lnTo>
                  <a:pt x="904" y="317"/>
                </a:lnTo>
                <a:lnTo>
                  <a:pt x="913" y="317"/>
                </a:lnTo>
                <a:lnTo>
                  <a:pt x="925" y="318"/>
                </a:lnTo>
                <a:lnTo>
                  <a:pt x="936" y="321"/>
                </a:lnTo>
                <a:lnTo>
                  <a:pt x="944" y="327"/>
                </a:lnTo>
                <a:lnTo>
                  <a:pt x="952" y="332"/>
                </a:lnTo>
                <a:lnTo>
                  <a:pt x="961" y="341"/>
                </a:lnTo>
                <a:lnTo>
                  <a:pt x="966" y="350"/>
                </a:lnTo>
                <a:lnTo>
                  <a:pt x="970" y="360"/>
                </a:lnTo>
                <a:lnTo>
                  <a:pt x="973" y="371"/>
                </a:lnTo>
                <a:lnTo>
                  <a:pt x="1166" y="1578"/>
                </a:lnTo>
                <a:lnTo>
                  <a:pt x="1333" y="691"/>
                </a:lnTo>
                <a:lnTo>
                  <a:pt x="1336" y="681"/>
                </a:lnTo>
                <a:lnTo>
                  <a:pt x="1340" y="671"/>
                </a:lnTo>
                <a:lnTo>
                  <a:pt x="1346" y="662"/>
                </a:lnTo>
                <a:lnTo>
                  <a:pt x="1353" y="655"/>
                </a:lnTo>
                <a:lnTo>
                  <a:pt x="1361" y="648"/>
                </a:lnTo>
                <a:lnTo>
                  <a:pt x="1371" y="644"/>
                </a:lnTo>
                <a:lnTo>
                  <a:pt x="1381" y="641"/>
                </a:lnTo>
                <a:lnTo>
                  <a:pt x="1390" y="640"/>
                </a:lnTo>
                <a:lnTo>
                  <a:pt x="1401" y="640"/>
                </a:lnTo>
                <a:lnTo>
                  <a:pt x="1411" y="642"/>
                </a:lnTo>
                <a:lnTo>
                  <a:pt x="1421" y="646"/>
                </a:lnTo>
                <a:lnTo>
                  <a:pt x="1429" y="652"/>
                </a:lnTo>
                <a:lnTo>
                  <a:pt x="1438" y="659"/>
                </a:lnTo>
                <a:lnTo>
                  <a:pt x="1443" y="667"/>
                </a:lnTo>
                <a:lnTo>
                  <a:pt x="1449" y="676"/>
                </a:lnTo>
                <a:lnTo>
                  <a:pt x="1453" y="687"/>
                </a:lnTo>
                <a:lnTo>
                  <a:pt x="1567" y="1112"/>
                </a:lnTo>
                <a:lnTo>
                  <a:pt x="2129" y="1112"/>
                </a:lnTo>
                <a:lnTo>
                  <a:pt x="2133" y="1096"/>
                </a:lnTo>
                <a:lnTo>
                  <a:pt x="2138" y="1080"/>
                </a:lnTo>
                <a:lnTo>
                  <a:pt x="2144" y="1065"/>
                </a:lnTo>
                <a:lnTo>
                  <a:pt x="2152" y="1050"/>
                </a:lnTo>
                <a:lnTo>
                  <a:pt x="2161" y="1037"/>
                </a:lnTo>
                <a:lnTo>
                  <a:pt x="2170" y="1023"/>
                </a:lnTo>
                <a:lnTo>
                  <a:pt x="2181" y="1012"/>
                </a:lnTo>
                <a:lnTo>
                  <a:pt x="2192" y="1001"/>
                </a:lnTo>
                <a:lnTo>
                  <a:pt x="2205" y="991"/>
                </a:lnTo>
                <a:lnTo>
                  <a:pt x="2218" y="982"/>
                </a:lnTo>
                <a:lnTo>
                  <a:pt x="2231" y="975"/>
                </a:lnTo>
                <a:lnTo>
                  <a:pt x="2247" y="968"/>
                </a:lnTo>
                <a:lnTo>
                  <a:pt x="2262" y="963"/>
                </a:lnTo>
                <a:lnTo>
                  <a:pt x="2277" y="959"/>
                </a:lnTo>
                <a:lnTo>
                  <a:pt x="2294" y="956"/>
                </a:lnTo>
                <a:lnTo>
                  <a:pt x="2311" y="956"/>
                </a:lnTo>
                <a:lnTo>
                  <a:pt x="2329" y="956"/>
                </a:lnTo>
                <a:lnTo>
                  <a:pt x="2348" y="961"/>
                </a:lnTo>
                <a:lnTo>
                  <a:pt x="2365" y="965"/>
                </a:lnTo>
                <a:lnTo>
                  <a:pt x="2383" y="972"/>
                </a:lnTo>
                <a:lnTo>
                  <a:pt x="2398" y="980"/>
                </a:lnTo>
                <a:lnTo>
                  <a:pt x="2414" y="990"/>
                </a:lnTo>
                <a:lnTo>
                  <a:pt x="2429" y="1001"/>
                </a:lnTo>
                <a:lnTo>
                  <a:pt x="2441" y="1013"/>
                </a:lnTo>
                <a:lnTo>
                  <a:pt x="2454" y="1027"/>
                </a:lnTo>
                <a:lnTo>
                  <a:pt x="2465" y="1043"/>
                </a:lnTo>
                <a:lnTo>
                  <a:pt x="2473" y="1059"/>
                </a:lnTo>
                <a:lnTo>
                  <a:pt x="2482" y="1076"/>
                </a:lnTo>
                <a:lnTo>
                  <a:pt x="2487" y="1094"/>
                </a:lnTo>
                <a:lnTo>
                  <a:pt x="2493" y="1114"/>
                </a:lnTo>
                <a:lnTo>
                  <a:pt x="2496" y="1133"/>
                </a:lnTo>
                <a:lnTo>
                  <a:pt x="2496" y="1153"/>
                </a:lnTo>
                <a:lnTo>
                  <a:pt x="2496" y="1173"/>
                </a:lnTo>
                <a:lnTo>
                  <a:pt x="2493" y="1193"/>
                </a:lnTo>
                <a:lnTo>
                  <a:pt x="2487" y="1211"/>
                </a:lnTo>
                <a:lnTo>
                  <a:pt x="2482" y="1229"/>
                </a:lnTo>
                <a:lnTo>
                  <a:pt x="2473" y="1246"/>
                </a:lnTo>
                <a:lnTo>
                  <a:pt x="2464" y="1262"/>
                </a:lnTo>
                <a:lnTo>
                  <a:pt x="2454" y="1278"/>
                </a:lnTo>
                <a:lnTo>
                  <a:pt x="2441" y="1292"/>
                </a:lnTo>
                <a:lnTo>
                  <a:pt x="2429" y="1304"/>
                </a:lnTo>
                <a:lnTo>
                  <a:pt x="2414" y="1315"/>
                </a:lnTo>
                <a:lnTo>
                  <a:pt x="2398" y="1325"/>
                </a:lnTo>
                <a:lnTo>
                  <a:pt x="2383" y="1333"/>
                </a:lnTo>
                <a:lnTo>
                  <a:pt x="2365" y="1340"/>
                </a:lnTo>
                <a:lnTo>
                  <a:pt x="2348" y="1344"/>
                </a:lnTo>
                <a:lnTo>
                  <a:pt x="2329" y="1349"/>
                </a:lnTo>
                <a:lnTo>
                  <a:pt x="2311" y="1349"/>
                </a:lnTo>
                <a:close/>
              </a:path>
            </a:pathLst>
          </a:custGeom>
          <a:solidFill>
            <a:srgbClr val="D33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031048" y="1089570"/>
            <a:ext cx="95269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图示 1"/>
          <p:cNvGraphicFramePr/>
          <p:nvPr/>
        </p:nvGraphicFramePr>
        <p:xfrm>
          <a:off x="601231" y="420960"/>
          <a:ext cx="2048835" cy="5895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10526209" y="6969670"/>
            <a:ext cx="11430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fld id="{01A982D4-5650-48E9-AF4A-323A65E0CA69}" type="slidenum">
              <a:rPr lang="en-US" altLang="zh-CN">
                <a:solidFill>
                  <a:schemeClr val="bg1"/>
                </a:solidFill>
              </a:rPr>
            </a:fld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print"/>
          <a:srcRect l="17578" t="21703" r="56130" b="13699"/>
          <a:stretch>
            <a:fillRect/>
          </a:stretch>
        </p:blipFill>
        <p:spPr>
          <a:xfrm>
            <a:off x="4190375" y="1628865"/>
            <a:ext cx="3208318" cy="4433956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8405590" y="2449851"/>
            <a:ext cx="2850205" cy="279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/>
              <a:t>衣帽整洁</a:t>
            </a:r>
            <a:endParaRPr lang="en-US" altLang="zh-CN" sz="3000" b="1" dirty="0"/>
          </a:p>
          <a:p>
            <a:pPr>
              <a:lnSpc>
                <a:spcPct val="150000"/>
              </a:lnSpc>
            </a:pPr>
            <a:r>
              <a:rPr lang="zh-CN" altLang="en-US" sz="3000" b="1" dirty="0"/>
              <a:t>修剪指甲</a:t>
            </a:r>
            <a:endParaRPr lang="en-US" altLang="zh-CN" sz="3000" b="1" dirty="0"/>
          </a:p>
          <a:p>
            <a:pPr>
              <a:lnSpc>
                <a:spcPct val="150000"/>
              </a:lnSpc>
            </a:pPr>
            <a:r>
              <a:rPr lang="zh-CN" altLang="en-US" sz="3000" b="1" dirty="0"/>
              <a:t>洗手</a:t>
            </a:r>
            <a:endParaRPr lang="en-US" altLang="zh-CN" sz="3000" b="1" dirty="0"/>
          </a:p>
          <a:p>
            <a:pPr>
              <a:lnSpc>
                <a:spcPct val="150000"/>
              </a:lnSpc>
            </a:pPr>
            <a:r>
              <a:rPr lang="zh-CN" altLang="en-US" sz="3000" b="1" dirty="0"/>
              <a:t>戴口罩</a:t>
            </a:r>
            <a:endParaRPr lang="en-US" altLang="zh-CN" sz="3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93"/>
          <p:cNvSpPr>
            <a:spLocks noEditPoints="1"/>
          </p:cNvSpPr>
          <p:nvPr/>
        </p:nvSpPr>
        <p:spPr bwMode="auto">
          <a:xfrm>
            <a:off x="171417" y="290241"/>
            <a:ext cx="859631" cy="842963"/>
          </a:xfrm>
          <a:custGeom>
            <a:avLst/>
            <a:gdLst>
              <a:gd name="T0" fmla="*/ 1180 w 2674"/>
              <a:gd name="T1" fmla="*/ 209 h 2622"/>
              <a:gd name="T2" fmla="*/ 951 w 2674"/>
              <a:gd name="T3" fmla="*/ 61 h 2622"/>
              <a:gd name="T4" fmla="*/ 734 w 2674"/>
              <a:gd name="T5" fmla="*/ 1 h 2622"/>
              <a:gd name="T6" fmla="*/ 534 w 2674"/>
              <a:gd name="T7" fmla="*/ 19 h 2622"/>
              <a:gd name="T8" fmla="*/ 359 w 2674"/>
              <a:gd name="T9" fmla="*/ 101 h 2622"/>
              <a:gd name="T10" fmla="*/ 211 w 2674"/>
              <a:gd name="T11" fmla="*/ 236 h 2622"/>
              <a:gd name="T12" fmla="*/ 99 w 2674"/>
              <a:gd name="T13" fmla="*/ 413 h 2622"/>
              <a:gd name="T14" fmla="*/ 26 w 2674"/>
              <a:gd name="T15" fmla="*/ 619 h 2622"/>
              <a:gd name="T16" fmla="*/ 0 w 2674"/>
              <a:gd name="T17" fmla="*/ 842 h 2622"/>
              <a:gd name="T18" fmla="*/ 25 w 2674"/>
              <a:gd name="T19" fmla="*/ 1072 h 2622"/>
              <a:gd name="T20" fmla="*/ 107 w 2674"/>
              <a:gd name="T21" fmla="*/ 1297 h 2622"/>
              <a:gd name="T22" fmla="*/ 288 w 2674"/>
              <a:gd name="T23" fmla="*/ 1582 h 2622"/>
              <a:gd name="T24" fmla="*/ 563 w 2674"/>
              <a:gd name="T25" fmla="*/ 1914 h 2622"/>
              <a:gd name="T26" fmla="*/ 993 w 2674"/>
              <a:gd name="T27" fmla="*/ 2334 h 2622"/>
              <a:gd name="T28" fmla="*/ 1336 w 2674"/>
              <a:gd name="T29" fmla="*/ 2622 h 2622"/>
              <a:gd name="T30" fmla="*/ 1456 w 2674"/>
              <a:gd name="T31" fmla="*/ 2527 h 2622"/>
              <a:gd name="T32" fmla="*/ 1963 w 2674"/>
              <a:gd name="T33" fmla="*/ 2067 h 2622"/>
              <a:gd name="T34" fmla="*/ 2254 w 2674"/>
              <a:gd name="T35" fmla="*/ 1752 h 2622"/>
              <a:gd name="T36" fmla="*/ 2501 w 2674"/>
              <a:gd name="T37" fmla="*/ 1411 h 2622"/>
              <a:gd name="T38" fmla="*/ 2615 w 2674"/>
              <a:gd name="T39" fmla="*/ 1186 h 2622"/>
              <a:gd name="T40" fmla="*/ 2668 w 2674"/>
              <a:gd name="T41" fmla="*/ 956 h 2622"/>
              <a:gd name="T42" fmla="*/ 2667 w 2674"/>
              <a:gd name="T43" fmla="*/ 728 h 2622"/>
              <a:gd name="T44" fmla="*/ 2617 w 2674"/>
              <a:gd name="T45" fmla="*/ 513 h 2622"/>
              <a:gd name="T46" fmla="*/ 2523 w 2674"/>
              <a:gd name="T47" fmla="*/ 320 h 2622"/>
              <a:gd name="T48" fmla="*/ 2393 w 2674"/>
              <a:gd name="T49" fmla="*/ 163 h 2622"/>
              <a:gd name="T50" fmla="*/ 2231 w 2674"/>
              <a:gd name="T51" fmla="*/ 53 h 2622"/>
              <a:gd name="T52" fmla="*/ 2042 w 2674"/>
              <a:gd name="T53" fmla="*/ 1 h 2622"/>
              <a:gd name="T54" fmla="*/ 1834 w 2674"/>
              <a:gd name="T55" fmla="*/ 21 h 2622"/>
              <a:gd name="T56" fmla="*/ 1610 w 2674"/>
              <a:gd name="T57" fmla="*/ 124 h 2622"/>
              <a:gd name="T58" fmla="*/ 1376 w 2674"/>
              <a:gd name="T59" fmla="*/ 318 h 2622"/>
              <a:gd name="T60" fmla="*/ 2284 w 2674"/>
              <a:gd name="T61" fmla="*/ 1347 h 2622"/>
              <a:gd name="T62" fmla="*/ 2213 w 2674"/>
              <a:gd name="T63" fmla="*/ 1319 h 2622"/>
              <a:gd name="T64" fmla="*/ 2159 w 2674"/>
              <a:gd name="T65" fmla="*/ 1265 h 2622"/>
              <a:gd name="T66" fmla="*/ 1500 w 2674"/>
              <a:gd name="T67" fmla="*/ 1239 h 2622"/>
              <a:gd name="T68" fmla="*/ 1461 w 2674"/>
              <a:gd name="T69" fmla="*/ 1196 h 2622"/>
              <a:gd name="T70" fmla="*/ 1207 w 2674"/>
              <a:gd name="T71" fmla="*/ 1981 h 2622"/>
              <a:gd name="T72" fmla="*/ 1160 w 2674"/>
              <a:gd name="T73" fmla="*/ 2003 h 2622"/>
              <a:gd name="T74" fmla="*/ 1107 w 2674"/>
              <a:gd name="T75" fmla="*/ 1970 h 2622"/>
              <a:gd name="T76" fmla="*/ 812 w 2674"/>
              <a:gd name="T77" fmla="*/ 1169 h 2622"/>
              <a:gd name="T78" fmla="*/ 766 w 2674"/>
              <a:gd name="T79" fmla="*/ 1208 h 2622"/>
              <a:gd name="T80" fmla="*/ 314 w 2674"/>
              <a:gd name="T81" fmla="*/ 1198 h 2622"/>
              <a:gd name="T82" fmla="*/ 286 w 2674"/>
              <a:gd name="T83" fmla="*/ 1144 h 2622"/>
              <a:gd name="T84" fmla="*/ 324 w 2674"/>
              <a:gd name="T85" fmla="*/ 1083 h 2622"/>
              <a:gd name="T86" fmla="*/ 855 w 2674"/>
              <a:gd name="T87" fmla="*/ 357 h 2622"/>
              <a:gd name="T88" fmla="*/ 904 w 2674"/>
              <a:gd name="T89" fmla="*/ 317 h 2622"/>
              <a:gd name="T90" fmla="*/ 952 w 2674"/>
              <a:gd name="T91" fmla="*/ 332 h 2622"/>
              <a:gd name="T92" fmla="*/ 1333 w 2674"/>
              <a:gd name="T93" fmla="*/ 691 h 2622"/>
              <a:gd name="T94" fmla="*/ 1361 w 2674"/>
              <a:gd name="T95" fmla="*/ 648 h 2622"/>
              <a:gd name="T96" fmla="*/ 1411 w 2674"/>
              <a:gd name="T97" fmla="*/ 642 h 2622"/>
              <a:gd name="T98" fmla="*/ 1453 w 2674"/>
              <a:gd name="T99" fmla="*/ 687 h 2622"/>
              <a:gd name="T100" fmla="*/ 2144 w 2674"/>
              <a:gd name="T101" fmla="*/ 1065 h 2622"/>
              <a:gd name="T102" fmla="*/ 2205 w 2674"/>
              <a:gd name="T103" fmla="*/ 991 h 2622"/>
              <a:gd name="T104" fmla="*/ 2294 w 2674"/>
              <a:gd name="T105" fmla="*/ 956 h 2622"/>
              <a:gd name="T106" fmla="*/ 2383 w 2674"/>
              <a:gd name="T107" fmla="*/ 972 h 2622"/>
              <a:gd name="T108" fmla="*/ 2465 w 2674"/>
              <a:gd name="T109" fmla="*/ 1043 h 2622"/>
              <a:gd name="T110" fmla="*/ 2496 w 2674"/>
              <a:gd name="T111" fmla="*/ 1153 h 2622"/>
              <a:gd name="T112" fmla="*/ 2473 w 2674"/>
              <a:gd name="T113" fmla="*/ 1246 h 2622"/>
              <a:gd name="T114" fmla="*/ 2398 w 2674"/>
              <a:gd name="T115" fmla="*/ 1325 h 2622"/>
              <a:gd name="T116" fmla="*/ 2311 w 2674"/>
              <a:gd name="T117" fmla="*/ 1349 h 2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74" h="2622">
                <a:moveTo>
                  <a:pt x="1337" y="361"/>
                </a:moveTo>
                <a:lnTo>
                  <a:pt x="1337" y="361"/>
                </a:lnTo>
                <a:lnTo>
                  <a:pt x="1297" y="318"/>
                </a:lnTo>
                <a:lnTo>
                  <a:pt x="1258" y="279"/>
                </a:lnTo>
                <a:lnTo>
                  <a:pt x="1219" y="242"/>
                </a:lnTo>
                <a:lnTo>
                  <a:pt x="1180" y="209"/>
                </a:lnTo>
                <a:lnTo>
                  <a:pt x="1141" y="178"/>
                </a:lnTo>
                <a:lnTo>
                  <a:pt x="1103" y="149"/>
                </a:lnTo>
                <a:lnTo>
                  <a:pt x="1064" y="124"/>
                </a:lnTo>
                <a:lnTo>
                  <a:pt x="1026" y="100"/>
                </a:lnTo>
                <a:lnTo>
                  <a:pt x="989" y="79"/>
                </a:lnTo>
                <a:lnTo>
                  <a:pt x="951" y="61"/>
                </a:lnTo>
                <a:lnTo>
                  <a:pt x="913" y="46"/>
                </a:lnTo>
                <a:lnTo>
                  <a:pt x="877" y="32"/>
                </a:lnTo>
                <a:lnTo>
                  <a:pt x="840" y="21"/>
                </a:lnTo>
                <a:lnTo>
                  <a:pt x="805" y="13"/>
                </a:lnTo>
                <a:lnTo>
                  <a:pt x="769" y="6"/>
                </a:lnTo>
                <a:lnTo>
                  <a:pt x="734" y="1"/>
                </a:lnTo>
                <a:lnTo>
                  <a:pt x="699" y="0"/>
                </a:lnTo>
                <a:lnTo>
                  <a:pt x="665" y="0"/>
                </a:lnTo>
                <a:lnTo>
                  <a:pt x="631" y="1"/>
                </a:lnTo>
                <a:lnTo>
                  <a:pt x="598" y="6"/>
                </a:lnTo>
                <a:lnTo>
                  <a:pt x="566" y="11"/>
                </a:lnTo>
                <a:lnTo>
                  <a:pt x="534" y="19"/>
                </a:lnTo>
                <a:lnTo>
                  <a:pt x="503" y="29"/>
                </a:lnTo>
                <a:lnTo>
                  <a:pt x="473" y="40"/>
                </a:lnTo>
                <a:lnTo>
                  <a:pt x="444" y="53"/>
                </a:lnTo>
                <a:lnTo>
                  <a:pt x="414" y="67"/>
                </a:lnTo>
                <a:lnTo>
                  <a:pt x="385" y="83"/>
                </a:lnTo>
                <a:lnTo>
                  <a:pt x="359" y="101"/>
                </a:lnTo>
                <a:lnTo>
                  <a:pt x="332" y="120"/>
                </a:lnTo>
                <a:lnTo>
                  <a:pt x="306" y="140"/>
                </a:lnTo>
                <a:lnTo>
                  <a:pt x="281" y="163"/>
                </a:lnTo>
                <a:lnTo>
                  <a:pt x="257" y="186"/>
                </a:lnTo>
                <a:lnTo>
                  <a:pt x="234" y="210"/>
                </a:lnTo>
                <a:lnTo>
                  <a:pt x="211" y="236"/>
                </a:lnTo>
                <a:lnTo>
                  <a:pt x="190" y="263"/>
                </a:lnTo>
                <a:lnTo>
                  <a:pt x="170" y="291"/>
                </a:lnTo>
                <a:lnTo>
                  <a:pt x="150" y="320"/>
                </a:lnTo>
                <a:lnTo>
                  <a:pt x="132" y="350"/>
                </a:lnTo>
                <a:lnTo>
                  <a:pt x="115" y="381"/>
                </a:lnTo>
                <a:lnTo>
                  <a:pt x="99" y="413"/>
                </a:lnTo>
                <a:lnTo>
                  <a:pt x="83" y="445"/>
                </a:lnTo>
                <a:lnTo>
                  <a:pt x="70" y="478"/>
                </a:lnTo>
                <a:lnTo>
                  <a:pt x="57" y="513"/>
                </a:lnTo>
                <a:lnTo>
                  <a:pt x="46" y="546"/>
                </a:lnTo>
                <a:lnTo>
                  <a:pt x="36" y="583"/>
                </a:lnTo>
                <a:lnTo>
                  <a:pt x="26" y="619"/>
                </a:lnTo>
                <a:lnTo>
                  <a:pt x="19" y="655"/>
                </a:lnTo>
                <a:lnTo>
                  <a:pt x="13" y="691"/>
                </a:lnTo>
                <a:lnTo>
                  <a:pt x="7" y="728"/>
                </a:lnTo>
                <a:lnTo>
                  <a:pt x="4" y="766"/>
                </a:lnTo>
                <a:lnTo>
                  <a:pt x="1" y="804"/>
                </a:lnTo>
                <a:lnTo>
                  <a:pt x="0" y="842"/>
                </a:lnTo>
                <a:lnTo>
                  <a:pt x="1" y="880"/>
                </a:lnTo>
                <a:lnTo>
                  <a:pt x="3" y="919"/>
                </a:lnTo>
                <a:lnTo>
                  <a:pt x="6" y="956"/>
                </a:lnTo>
                <a:lnTo>
                  <a:pt x="11" y="995"/>
                </a:lnTo>
                <a:lnTo>
                  <a:pt x="18" y="1034"/>
                </a:lnTo>
                <a:lnTo>
                  <a:pt x="25" y="1072"/>
                </a:lnTo>
                <a:lnTo>
                  <a:pt x="35" y="1109"/>
                </a:lnTo>
                <a:lnTo>
                  <a:pt x="46" y="1148"/>
                </a:lnTo>
                <a:lnTo>
                  <a:pt x="58" y="1186"/>
                </a:lnTo>
                <a:lnTo>
                  <a:pt x="74" y="1223"/>
                </a:lnTo>
                <a:lnTo>
                  <a:pt x="90" y="1260"/>
                </a:lnTo>
                <a:lnTo>
                  <a:pt x="107" y="1297"/>
                </a:lnTo>
                <a:lnTo>
                  <a:pt x="139" y="1354"/>
                </a:lnTo>
                <a:lnTo>
                  <a:pt x="172" y="1411"/>
                </a:lnTo>
                <a:lnTo>
                  <a:pt x="209" y="1468"/>
                </a:lnTo>
                <a:lnTo>
                  <a:pt x="247" y="1525"/>
                </a:lnTo>
                <a:lnTo>
                  <a:pt x="288" y="1582"/>
                </a:lnTo>
                <a:lnTo>
                  <a:pt x="331" y="1639"/>
                </a:lnTo>
                <a:lnTo>
                  <a:pt x="374" y="1696"/>
                </a:lnTo>
                <a:lnTo>
                  <a:pt x="420" y="1752"/>
                </a:lnTo>
                <a:lnTo>
                  <a:pt x="467" y="1806"/>
                </a:lnTo>
                <a:lnTo>
                  <a:pt x="514" y="1860"/>
                </a:lnTo>
                <a:lnTo>
                  <a:pt x="563" y="1914"/>
                </a:lnTo>
                <a:lnTo>
                  <a:pt x="612" y="1966"/>
                </a:lnTo>
                <a:lnTo>
                  <a:pt x="662" y="2017"/>
                </a:lnTo>
                <a:lnTo>
                  <a:pt x="710" y="2067"/>
                </a:lnTo>
                <a:lnTo>
                  <a:pt x="808" y="2163"/>
                </a:lnTo>
                <a:lnTo>
                  <a:pt x="902" y="2252"/>
                </a:lnTo>
                <a:lnTo>
                  <a:pt x="993" y="2334"/>
                </a:lnTo>
                <a:lnTo>
                  <a:pt x="1077" y="2408"/>
                </a:lnTo>
                <a:lnTo>
                  <a:pt x="1153" y="2473"/>
                </a:lnTo>
                <a:lnTo>
                  <a:pt x="1218" y="2527"/>
                </a:lnTo>
                <a:lnTo>
                  <a:pt x="1272" y="2571"/>
                </a:lnTo>
                <a:lnTo>
                  <a:pt x="1336" y="2622"/>
                </a:lnTo>
                <a:lnTo>
                  <a:pt x="1337" y="2622"/>
                </a:lnTo>
                <a:lnTo>
                  <a:pt x="1401" y="2571"/>
                </a:lnTo>
                <a:lnTo>
                  <a:pt x="1456" y="2527"/>
                </a:lnTo>
                <a:lnTo>
                  <a:pt x="1521" y="2473"/>
                </a:lnTo>
                <a:lnTo>
                  <a:pt x="1597" y="2408"/>
                </a:lnTo>
                <a:lnTo>
                  <a:pt x="1681" y="2334"/>
                </a:lnTo>
                <a:lnTo>
                  <a:pt x="1771" y="2252"/>
                </a:lnTo>
                <a:lnTo>
                  <a:pt x="1866" y="2163"/>
                </a:lnTo>
                <a:lnTo>
                  <a:pt x="1963" y="2067"/>
                </a:lnTo>
                <a:lnTo>
                  <a:pt x="2013" y="2017"/>
                </a:lnTo>
                <a:lnTo>
                  <a:pt x="2062" y="1966"/>
                </a:lnTo>
                <a:lnTo>
                  <a:pt x="2110" y="1914"/>
                </a:lnTo>
                <a:lnTo>
                  <a:pt x="2159" y="1860"/>
                </a:lnTo>
                <a:lnTo>
                  <a:pt x="2206" y="1806"/>
                </a:lnTo>
                <a:lnTo>
                  <a:pt x="2254" y="1752"/>
                </a:lnTo>
                <a:lnTo>
                  <a:pt x="2300" y="1696"/>
                </a:lnTo>
                <a:lnTo>
                  <a:pt x="2344" y="1639"/>
                </a:lnTo>
                <a:lnTo>
                  <a:pt x="2386" y="1582"/>
                </a:lnTo>
                <a:lnTo>
                  <a:pt x="2427" y="1525"/>
                </a:lnTo>
                <a:lnTo>
                  <a:pt x="2465" y="1468"/>
                </a:lnTo>
                <a:lnTo>
                  <a:pt x="2501" y="1411"/>
                </a:lnTo>
                <a:lnTo>
                  <a:pt x="2536" y="1354"/>
                </a:lnTo>
                <a:lnTo>
                  <a:pt x="2566" y="1297"/>
                </a:lnTo>
                <a:lnTo>
                  <a:pt x="2585" y="1260"/>
                </a:lnTo>
                <a:lnTo>
                  <a:pt x="2600" y="1223"/>
                </a:lnTo>
                <a:lnTo>
                  <a:pt x="2615" y="1186"/>
                </a:lnTo>
                <a:lnTo>
                  <a:pt x="2628" y="1148"/>
                </a:lnTo>
                <a:lnTo>
                  <a:pt x="2639" y="1109"/>
                </a:lnTo>
                <a:lnTo>
                  <a:pt x="2649" y="1072"/>
                </a:lnTo>
                <a:lnTo>
                  <a:pt x="2657" y="1034"/>
                </a:lnTo>
                <a:lnTo>
                  <a:pt x="2662" y="995"/>
                </a:lnTo>
                <a:lnTo>
                  <a:pt x="2668" y="956"/>
                </a:lnTo>
                <a:lnTo>
                  <a:pt x="2671" y="919"/>
                </a:lnTo>
                <a:lnTo>
                  <a:pt x="2674" y="880"/>
                </a:lnTo>
                <a:lnTo>
                  <a:pt x="2674" y="842"/>
                </a:lnTo>
                <a:lnTo>
                  <a:pt x="2672" y="804"/>
                </a:lnTo>
                <a:lnTo>
                  <a:pt x="2671" y="766"/>
                </a:lnTo>
                <a:lnTo>
                  <a:pt x="2667" y="728"/>
                </a:lnTo>
                <a:lnTo>
                  <a:pt x="2661" y="691"/>
                </a:lnTo>
                <a:lnTo>
                  <a:pt x="2655" y="655"/>
                </a:lnTo>
                <a:lnTo>
                  <a:pt x="2647" y="619"/>
                </a:lnTo>
                <a:lnTo>
                  <a:pt x="2639" y="583"/>
                </a:lnTo>
                <a:lnTo>
                  <a:pt x="2628" y="546"/>
                </a:lnTo>
                <a:lnTo>
                  <a:pt x="2617" y="513"/>
                </a:lnTo>
                <a:lnTo>
                  <a:pt x="2604" y="478"/>
                </a:lnTo>
                <a:lnTo>
                  <a:pt x="2590" y="445"/>
                </a:lnTo>
                <a:lnTo>
                  <a:pt x="2575" y="413"/>
                </a:lnTo>
                <a:lnTo>
                  <a:pt x="2560" y="381"/>
                </a:lnTo>
                <a:lnTo>
                  <a:pt x="2541" y="350"/>
                </a:lnTo>
                <a:lnTo>
                  <a:pt x="2523" y="320"/>
                </a:lnTo>
                <a:lnTo>
                  <a:pt x="2504" y="291"/>
                </a:lnTo>
                <a:lnTo>
                  <a:pt x="2484" y="263"/>
                </a:lnTo>
                <a:lnTo>
                  <a:pt x="2462" y="236"/>
                </a:lnTo>
                <a:lnTo>
                  <a:pt x="2440" y="210"/>
                </a:lnTo>
                <a:lnTo>
                  <a:pt x="2418" y="186"/>
                </a:lnTo>
                <a:lnTo>
                  <a:pt x="2393" y="163"/>
                </a:lnTo>
                <a:lnTo>
                  <a:pt x="2368" y="140"/>
                </a:lnTo>
                <a:lnTo>
                  <a:pt x="2343" y="120"/>
                </a:lnTo>
                <a:lnTo>
                  <a:pt x="2316" y="101"/>
                </a:lnTo>
                <a:lnTo>
                  <a:pt x="2288" y="83"/>
                </a:lnTo>
                <a:lnTo>
                  <a:pt x="2261" y="67"/>
                </a:lnTo>
                <a:lnTo>
                  <a:pt x="2231" y="53"/>
                </a:lnTo>
                <a:lnTo>
                  <a:pt x="2201" y="40"/>
                </a:lnTo>
                <a:lnTo>
                  <a:pt x="2170" y="29"/>
                </a:lnTo>
                <a:lnTo>
                  <a:pt x="2140" y="19"/>
                </a:lnTo>
                <a:lnTo>
                  <a:pt x="2108" y="11"/>
                </a:lnTo>
                <a:lnTo>
                  <a:pt x="2076" y="6"/>
                </a:lnTo>
                <a:lnTo>
                  <a:pt x="2042" y="1"/>
                </a:lnTo>
                <a:lnTo>
                  <a:pt x="2009" y="0"/>
                </a:lnTo>
                <a:lnTo>
                  <a:pt x="1976" y="0"/>
                </a:lnTo>
                <a:lnTo>
                  <a:pt x="1941" y="1"/>
                </a:lnTo>
                <a:lnTo>
                  <a:pt x="1905" y="6"/>
                </a:lnTo>
                <a:lnTo>
                  <a:pt x="1870" y="13"/>
                </a:lnTo>
                <a:lnTo>
                  <a:pt x="1834" y="21"/>
                </a:lnTo>
                <a:lnTo>
                  <a:pt x="1798" y="32"/>
                </a:lnTo>
                <a:lnTo>
                  <a:pt x="1760" y="46"/>
                </a:lnTo>
                <a:lnTo>
                  <a:pt x="1723" y="61"/>
                </a:lnTo>
                <a:lnTo>
                  <a:pt x="1685" y="79"/>
                </a:lnTo>
                <a:lnTo>
                  <a:pt x="1648" y="100"/>
                </a:lnTo>
                <a:lnTo>
                  <a:pt x="1610" y="124"/>
                </a:lnTo>
                <a:lnTo>
                  <a:pt x="1571" y="149"/>
                </a:lnTo>
                <a:lnTo>
                  <a:pt x="1532" y="178"/>
                </a:lnTo>
                <a:lnTo>
                  <a:pt x="1495" y="209"/>
                </a:lnTo>
                <a:lnTo>
                  <a:pt x="1454" y="242"/>
                </a:lnTo>
                <a:lnTo>
                  <a:pt x="1415" y="279"/>
                </a:lnTo>
                <a:lnTo>
                  <a:pt x="1376" y="318"/>
                </a:lnTo>
                <a:lnTo>
                  <a:pt x="1337" y="361"/>
                </a:lnTo>
                <a:close/>
                <a:moveTo>
                  <a:pt x="2311" y="1349"/>
                </a:moveTo>
                <a:lnTo>
                  <a:pt x="2311" y="1349"/>
                </a:lnTo>
                <a:lnTo>
                  <a:pt x="2297" y="1349"/>
                </a:lnTo>
                <a:lnTo>
                  <a:pt x="2284" y="1347"/>
                </a:lnTo>
                <a:lnTo>
                  <a:pt x="2272" y="1344"/>
                </a:lnTo>
                <a:lnTo>
                  <a:pt x="2259" y="1342"/>
                </a:lnTo>
                <a:lnTo>
                  <a:pt x="2247" y="1337"/>
                </a:lnTo>
                <a:lnTo>
                  <a:pt x="2236" y="1332"/>
                </a:lnTo>
                <a:lnTo>
                  <a:pt x="2224" y="1326"/>
                </a:lnTo>
                <a:lnTo>
                  <a:pt x="2213" y="1319"/>
                </a:lnTo>
                <a:lnTo>
                  <a:pt x="2204" y="1312"/>
                </a:lnTo>
                <a:lnTo>
                  <a:pt x="2192" y="1304"/>
                </a:lnTo>
                <a:lnTo>
                  <a:pt x="2184" y="1296"/>
                </a:lnTo>
                <a:lnTo>
                  <a:pt x="2176" y="1286"/>
                </a:lnTo>
                <a:lnTo>
                  <a:pt x="2167" y="1276"/>
                </a:lnTo>
                <a:lnTo>
                  <a:pt x="2159" y="1265"/>
                </a:lnTo>
                <a:lnTo>
                  <a:pt x="2152" y="1254"/>
                </a:lnTo>
                <a:lnTo>
                  <a:pt x="2147" y="1243"/>
                </a:lnTo>
                <a:lnTo>
                  <a:pt x="1521" y="1243"/>
                </a:lnTo>
                <a:lnTo>
                  <a:pt x="1510" y="1241"/>
                </a:lnTo>
                <a:lnTo>
                  <a:pt x="1500" y="1239"/>
                </a:lnTo>
                <a:lnTo>
                  <a:pt x="1492" y="1235"/>
                </a:lnTo>
                <a:lnTo>
                  <a:pt x="1483" y="1229"/>
                </a:lnTo>
                <a:lnTo>
                  <a:pt x="1476" y="1222"/>
                </a:lnTo>
                <a:lnTo>
                  <a:pt x="1470" y="1215"/>
                </a:lnTo>
                <a:lnTo>
                  <a:pt x="1464" y="1205"/>
                </a:lnTo>
                <a:lnTo>
                  <a:pt x="1461" y="1196"/>
                </a:lnTo>
                <a:lnTo>
                  <a:pt x="1404" y="983"/>
                </a:lnTo>
                <a:lnTo>
                  <a:pt x="1221" y="1951"/>
                </a:lnTo>
                <a:lnTo>
                  <a:pt x="1218" y="1962"/>
                </a:lnTo>
                <a:lnTo>
                  <a:pt x="1214" y="1973"/>
                </a:lnTo>
                <a:lnTo>
                  <a:pt x="1207" y="1981"/>
                </a:lnTo>
                <a:lnTo>
                  <a:pt x="1200" y="1989"/>
                </a:lnTo>
                <a:lnTo>
                  <a:pt x="1190" y="1995"/>
                </a:lnTo>
                <a:lnTo>
                  <a:pt x="1180" y="1999"/>
                </a:lnTo>
                <a:lnTo>
                  <a:pt x="1171" y="2002"/>
                </a:lnTo>
                <a:lnTo>
                  <a:pt x="1160" y="2003"/>
                </a:lnTo>
                <a:lnTo>
                  <a:pt x="1148" y="2002"/>
                </a:lnTo>
                <a:lnTo>
                  <a:pt x="1139" y="1999"/>
                </a:lnTo>
                <a:lnTo>
                  <a:pt x="1129" y="1994"/>
                </a:lnTo>
                <a:lnTo>
                  <a:pt x="1121" y="1988"/>
                </a:lnTo>
                <a:lnTo>
                  <a:pt x="1114" y="1980"/>
                </a:lnTo>
                <a:lnTo>
                  <a:pt x="1107" y="1970"/>
                </a:lnTo>
                <a:lnTo>
                  <a:pt x="1103" y="1960"/>
                </a:lnTo>
                <a:lnTo>
                  <a:pt x="1100" y="1949"/>
                </a:lnTo>
                <a:lnTo>
                  <a:pt x="905" y="726"/>
                </a:lnTo>
                <a:lnTo>
                  <a:pt x="815" y="1158"/>
                </a:lnTo>
                <a:lnTo>
                  <a:pt x="812" y="1169"/>
                </a:lnTo>
                <a:lnTo>
                  <a:pt x="808" y="1179"/>
                </a:lnTo>
                <a:lnTo>
                  <a:pt x="801" y="1187"/>
                </a:lnTo>
                <a:lnTo>
                  <a:pt x="794" y="1196"/>
                </a:lnTo>
                <a:lnTo>
                  <a:pt x="786" y="1201"/>
                </a:lnTo>
                <a:lnTo>
                  <a:pt x="776" y="1205"/>
                </a:lnTo>
                <a:lnTo>
                  <a:pt x="766" y="1208"/>
                </a:lnTo>
                <a:lnTo>
                  <a:pt x="755" y="1210"/>
                </a:lnTo>
                <a:lnTo>
                  <a:pt x="349" y="1210"/>
                </a:lnTo>
                <a:lnTo>
                  <a:pt x="336" y="1208"/>
                </a:lnTo>
                <a:lnTo>
                  <a:pt x="324" y="1204"/>
                </a:lnTo>
                <a:lnTo>
                  <a:pt x="314" y="1198"/>
                </a:lnTo>
                <a:lnTo>
                  <a:pt x="304" y="1190"/>
                </a:lnTo>
                <a:lnTo>
                  <a:pt x="298" y="1180"/>
                </a:lnTo>
                <a:lnTo>
                  <a:pt x="292" y="1169"/>
                </a:lnTo>
                <a:lnTo>
                  <a:pt x="288" y="1157"/>
                </a:lnTo>
                <a:lnTo>
                  <a:pt x="286" y="1144"/>
                </a:lnTo>
                <a:lnTo>
                  <a:pt x="288" y="1130"/>
                </a:lnTo>
                <a:lnTo>
                  <a:pt x="292" y="1118"/>
                </a:lnTo>
                <a:lnTo>
                  <a:pt x="298" y="1107"/>
                </a:lnTo>
                <a:lnTo>
                  <a:pt x="304" y="1097"/>
                </a:lnTo>
                <a:lnTo>
                  <a:pt x="314" y="1090"/>
                </a:lnTo>
                <a:lnTo>
                  <a:pt x="324" y="1083"/>
                </a:lnTo>
                <a:lnTo>
                  <a:pt x="336" y="1080"/>
                </a:lnTo>
                <a:lnTo>
                  <a:pt x="349" y="1079"/>
                </a:lnTo>
                <a:lnTo>
                  <a:pt x="705" y="1079"/>
                </a:lnTo>
                <a:lnTo>
                  <a:pt x="852" y="368"/>
                </a:lnTo>
                <a:lnTo>
                  <a:pt x="855" y="357"/>
                </a:lnTo>
                <a:lnTo>
                  <a:pt x="861" y="348"/>
                </a:lnTo>
                <a:lnTo>
                  <a:pt x="868" y="338"/>
                </a:lnTo>
                <a:lnTo>
                  <a:pt x="874" y="331"/>
                </a:lnTo>
                <a:lnTo>
                  <a:pt x="883" y="324"/>
                </a:lnTo>
                <a:lnTo>
                  <a:pt x="893" y="320"/>
                </a:lnTo>
                <a:lnTo>
                  <a:pt x="904" y="317"/>
                </a:lnTo>
                <a:lnTo>
                  <a:pt x="913" y="317"/>
                </a:lnTo>
                <a:lnTo>
                  <a:pt x="925" y="318"/>
                </a:lnTo>
                <a:lnTo>
                  <a:pt x="936" y="321"/>
                </a:lnTo>
                <a:lnTo>
                  <a:pt x="944" y="327"/>
                </a:lnTo>
                <a:lnTo>
                  <a:pt x="952" y="332"/>
                </a:lnTo>
                <a:lnTo>
                  <a:pt x="961" y="341"/>
                </a:lnTo>
                <a:lnTo>
                  <a:pt x="966" y="350"/>
                </a:lnTo>
                <a:lnTo>
                  <a:pt x="970" y="360"/>
                </a:lnTo>
                <a:lnTo>
                  <a:pt x="973" y="371"/>
                </a:lnTo>
                <a:lnTo>
                  <a:pt x="1166" y="1578"/>
                </a:lnTo>
                <a:lnTo>
                  <a:pt x="1333" y="691"/>
                </a:lnTo>
                <a:lnTo>
                  <a:pt x="1336" y="681"/>
                </a:lnTo>
                <a:lnTo>
                  <a:pt x="1340" y="671"/>
                </a:lnTo>
                <a:lnTo>
                  <a:pt x="1346" y="662"/>
                </a:lnTo>
                <a:lnTo>
                  <a:pt x="1353" y="655"/>
                </a:lnTo>
                <a:lnTo>
                  <a:pt x="1361" y="648"/>
                </a:lnTo>
                <a:lnTo>
                  <a:pt x="1371" y="644"/>
                </a:lnTo>
                <a:lnTo>
                  <a:pt x="1381" y="641"/>
                </a:lnTo>
                <a:lnTo>
                  <a:pt x="1390" y="640"/>
                </a:lnTo>
                <a:lnTo>
                  <a:pt x="1401" y="640"/>
                </a:lnTo>
                <a:lnTo>
                  <a:pt x="1411" y="642"/>
                </a:lnTo>
                <a:lnTo>
                  <a:pt x="1421" y="646"/>
                </a:lnTo>
                <a:lnTo>
                  <a:pt x="1429" y="652"/>
                </a:lnTo>
                <a:lnTo>
                  <a:pt x="1438" y="659"/>
                </a:lnTo>
                <a:lnTo>
                  <a:pt x="1443" y="667"/>
                </a:lnTo>
                <a:lnTo>
                  <a:pt x="1449" y="676"/>
                </a:lnTo>
                <a:lnTo>
                  <a:pt x="1453" y="687"/>
                </a:lnTo>
                <a:lnTo>
                  <a:pt x="1567" y="1112"/>
                </a:lnTo>
                <a:lnTo>
                  <a:pt x="2129" y="1112"/>
                </a:lnTo>
                <a:lnTo>
                  <a:pt x="2133" y="1096"/>
                </a:lnTo>
                <a:lnTo>
                  <a:pt x="2138" y="1080"/>
                </a:lnTo>
                <a:lnTo>
                  <a:pt x="2144" y="1065"/>
                </a:lnTo>
                <a:lnTo>
                  <a:pt x="2152" y="1050"/>
                </a:lnTo>
                <a:lnTo>
                  <a:pt x="2161" y="1037"/>
                </a:lnTo>
                <a:lnTo>
                  <a:pt x="2170" y="1023"/>
                </a:lnTo>
                <a:lnTo>
                  <a:pt x="2181" y="1012"/>
                </a:lnTo>
                <a:lnTo>
                  <a:pt x="2192" y="1001"/>
                </a:lnTo>
                <a:lnTo>
                  <a:pt x="2205" y="991"/>
                </a:lnTo>
                <a:lnTo>
                  <a:pt x="2218" y="982"/>
                </a:lnTo>
                <a:lnTo>
                  <a:pt x="2231" y="975"/>
                </a:lnTo>
                <a:lnTo>
                  <a:pt x="2247" y="968"/>
                </a:lnTo>
                <a:lnTo>
                  <a:pt x="2262" y="963"/>
                </a:lnTo>
                <a:lnTo>
                  <a:pt x="2277" y="959"/>
                </a:lnTo>
                <a:lnTo>
                  <a:pt x="2294" y="956"/>
                </a:lnTo>
                <a:lnTo>
                  <a:pt x="2311" y="956"/>
                </a:lnTo>
                <a:lnTo>
                  <a:pt x="2329" y="956"/>
                </a:lnTo>
                <a:lnTo>
                  <a:pt x="2348" y="961"/>
                </a:lnTo>
                <a:lnTo>
                  <a:pt x="2365" y="965"/>
                </a:lnTo>
                <a:lnTo>
                  <a:pt x="2383" y="972"/>
                </a:lnTo>
                <a:lnTo>
                  <a:pt x="2398" y="980"/>
                </a:lnTo>
                <a:lnTo>
                  <a:pt x="2414" y="990"/>
                </a:lnTo>
                <a:lnTo>
                  <a:pt x="2429" y="1001"/>
                </a:lnTo>
                <a:lnTo>
                  <a:pt x="2441" y="1013"/>
                </a:lnTo>
                <a:lnTo>
                  <a:pt x="2454" y="1027"/>
                </a:lnTo>
                <a:lnTo>
                  <a:pt x="2465" y="1043"/>
                </a:lnTo>
                <a:lnTo>
                  <a:pt x="2473" y="1059"/>
                </a:lnTo>
                <a:lnTo>
                  <a:pt x="2482" y="1076"/>
                </a:lnTo>
                <a:lnTo>
                  <a:pt x="2487" y="1094"/>
                </a:lnTo>
                <a:lnTo>
                  <a:pt x="2493" y="1114"/>
                </a:lnTo>
                <a:lnTo>
                  <a:pt x="2496" y="1133"/>
                </a:lnTo>
                <a:lnTo>
                  <a:pt x="2496" y="1153"/>
                </a:lnTo>
                <a:lnTo>
                  <a:pt x="2496" y="1173"/>
                </a:lnTo>
                <a:lnTo>
                  <a:pt x="2493" y="1193"/>
                </a:lnTo>
                <a:lnTo>
                  <a:pt x="2487" y="1211"/>
                </a:lnTo>
                <a:lnTo>
                  <a:pt x="2482" y="1229"/>
                </a:lnTo>
                <a:lnTo>
                  <a:pt x="2473" y="1246"/>
                </a:lnTo>
                <a:lnTo>
                  <a:pt x="2464" y="1262"/>
                </a:lnTo>
                <a:lnTo>
                  <a:pt x="2454" y="1278"/>
                </a:lnTo>
                <a:lnTo>
                  <a:pt x="2441" y="1292"/>
                </a:lnTo>
                <a:lnTo>
                  <a:pt x="2429" y="1304"/>
                </a:lnTo>
                <a:lnTo>
                  <a:pt x="2414" y="1315"/>
                </a:lnTo>
                <a:lnTo>
                  <a:pt x="2398" y="1325"/>
                </a:lnTo>
                <a:lnTo>
                  <a:pt x="2383" y="1333"/>
                </a:lnTo>
                <a:lnTo>
                  <a:pt x="2365" y="1340"/>
                </a:lnTo>
                <a:lnTo>
                  <a:pt x="2348" y="1344"/>
                </a:lnTo>
                <a:lnTo>
                  <a:pt x="2329" y="1349"/>
                </a:lnTo>
                <a:lnTo>
                  <a:pt x="2311" y="1349"/>
                </a:lnTo>
                <a:close/>
              </a:path>
            </a:pathLst>
          </a:custGeom>
          <a:solidFill>
            <a:srgbClr val="D33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031048" y="1089570"/>
            <a:ext cx="95269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图示 1"/>
          <p:cNvGraphicFramePr/>
          <p:nvPr/>
        </p:nvGraphicFramePr>
        <p:xfrm>
          <a:off x="601231" y="420960"/>
          <a:ext cx="2048835" cy="5895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10526209" y="6969670"/>
            <a:ext cx="11430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fld id="{01A982D4-5650-48E9-AF4A-323A65E0CA69}" type="slidenum">
              <a:rPr lang="en-US" altLang="zh-CN">
                <a:solidFill>
                  <a:schemeClr val="bg1"/>
                </a:solidFill>
              </a:rPr>
            </a:fld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957056" y="2653107"/>
            <a:ext cx="4304375" cy="2099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/>
              <a:t>清洁、安静</a:t>
            </a:r>
            <a:endParaRPr lang="en-US" altLang="zh-CN" sz="3000" b="1" dirty="0"/>
          </a:p>
          <a:p>
            <a:pPr>
              <a:lnSpc>
                <a:spcPct val="150000"/>
              </a:lnSpc>
            </a:pPr>
            <a:r>
              <a:rPr lang="zh-CN" altLang="en-US" sz="3000" b="1" dirty="0"/>
              <a:t>光线充足</a:t>
            </a:r>
            <a:endParaRPr lang="en-US" altLang="zh-CN" sz="3000" b="1" dirty="0"/>
          </a:p>
          <a:p>
            <a:pPr>
              <a:lnSpc>
                <a:spcPct val="150000"/>
              </a:lnSpc>
            </a:pPr>
            <a:r>
              <a:rPr lang="zh-CN" altLang="en-US" sz="3000" b="1" dirty="0"/>
              <a:t>必要时屏风或拉帘遮挡</a:t>
            </a:r>
            <a:endParaRPr lang="en-US" altLang="zh-CN" sz="3000" b="1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391" y="1900298"/>
            <a:ext cx="4593165" cy="39201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矩形 14"/>
          <p:cNvSpPr/>
          <p:nvPr/>
        </p:nvSpPr>
        <p:spPr>
          <a:xfrm>
            <a:off x="1285572" y="290241"/>
            <a:ext cx="308930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400" b="1" dirty="0">
                <a:ea typeface="楷体_GB2312" panose="02010609030101010101" pitchFamily="49" charset="-122"/>
              </a:rPr>
              <a:t>(</a:t>
            </a:r>
            <a:r>
              <a:rPr lang="zh-CN" altLang="en-US" sz="3400" b="1" dirty="0">
                <a:ea typeface="楷体_GB2312" panose="02010609030101010101" pitchFamily="49" charset="-122"/>
              </a:rPr>
              <a:t>一</a:t>
            </a:r>
            <a:r>
              <a:rPr lang="en-US" altLang="zh-CN" sz="3400" b="1" dirty="0">
                <a:ea typeface="楷体_GB2312" panose="02010609030101010101" pitchFamily="49" charset="-122"/>
              </a:rPr>
              <a:t>)</a:t>
            </a:r>
            <a:r>
              <a:rPr lang="zh-CN" altLang="en-US" sz="3400" b="1" dirty="0">
                <a:ea typeface="楷体_GB2312" panose="02010609030101010101" pitchFamily="49" charset="-122"/>
              </a:rPr>
              <a:t>操作前准备</a:t>
            </a:r>
            <a:endParaRPr lang="zh-CN" altLang="en-US" sz="3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93"/>
          <p:cNvSpPr>
            <a:spLocks noEditPoints="1"/>
          </p:cNvSpPr>
          <p:nvPr/>
        </p:nvSpPr>
        <p:spPr bwMode="auto">
          <a:xfrm>
            <a:off x="171417" y="290241"/>
            <a:ext cx="859631" cy="842963"/>
          </a:xfrm>
          <a:custGeom>
            <a:avLst/>
            <a:gdLst>
              <a:gd name="T0" fmla="*/ 1180 w 2674"/>
              <a:gd name="T1" fmla="*/ 209 h 2622"/>
              <a:gd name="T2" fmla="*/ 951 w 2674"/>
              <a:gd name="T3" fmla="*/ 61 h 2622"/>
              <a:gd name="T4" fmla="*/ 734 w 2674"/>
              <a:gd name="T5" fmla="*/ 1 h 2622"/>
              <a:gd name="T6" fmla="*/ 534 w 2674"/>
              <a:gd name="T7" fmla="*/ 19 h 2622"/>
              <a:gd name="T8" fmla="*/ 359 w 2674"/>
              <a:gd name="T9" fmla="*/ 101 h 2622"/>
              <a:gd name="T10" fmla="*/ 211 w 2674"/>
              <a:gd name="T11" fmla="*/ 236 h 2622"/>
              <a:gd name="T12" fmla="*/ 99 w 2674"/>
              <a:gd name="T13" fmla="*/ 413 h 2622"/>
              <a:gd name="T14" fmla="*/ 26 w 2674"/>
              <a:gd name="T15" fmla="*/ 619 h 2622"/>
              <a:gd name="T16" fmla="*/ 0 w 2674"/>
              <a:gd name="T17" fmla="*/ 842 h 2622"/>
              <a:gd name="T18" fmla="*/ 25 w 2674"/>
              <a:gd name="T19" fmla="*/ 1072 h 2622"/>
              <a:gd name="T20" fmla="*/ 107 w 2674"/>
              <a:gd name="T21" fmla="*/ 1297 h 2622"/>
              <a:gd name="T22" fmla="*/ 288 w 2674"/>
              <a:gd name="T23" fmla="*/ 1582 h 2622"/>
              <a:gd name="T24" fmla="*/ 563 w 2674"/>
              <a:gd name="T25" fmla="*/ 1914 h 2622"/>
              <a:gd name="T26" fmla="*/ 993 w 2674"/>
              <a:gd name="T27" fmla="*/ 2334 h 2622"/>
              <a:gd name="T28" fmla="*/ 1336 w 2674"/>
              <a:gd name="T29" fmla="*/ 2622 h 2622"/>
              <a:gd name="T30" fmla="*/ 1456 w 2674"/>
              <a:gd name="T31" fmla="*/ 2527 h 2622"/>
              <a:gd name="T32" fmla="*/ 1963 w 2674"/>
              <a:gd name="T33" fmla="*/ 2067 h 2622"/>
              <a:gd name="T34" fmla="*/ 2254 w 2674"/>
              <a:gd name="T35" fmla="*/ 1752 h 2622"/>
              <a:gd name="T36" fmla="*/ 2501 w 2674"/>
              <a:gd name="T37" fmla="*/ 1411 h 2622"/>
              <a:gd name="T38" fmla="*/ 2615 w 2674"/>
              <a:gd name="T39" fmla="*/ 1186 h 2622"/>
              <a:gd name="T40" fmla="*/ 2668 w 2674"/>
              <a:gd name="T41" fmla="*/ 956 h 2622"/>
              <a:gd name="T42" fmla="*/ 2667 w 2674"/>
              <a:gd name="T43" fmla="*/ 728 h 2622"/>
              <a:gd name="T44" fmla="*/ 2617 w 2674"/>
              <a:gd name="T45" fmla="*/ 513 h 2622"/>
              <a:gd name="T46" fmla="*/ 2523 w 2674"/>
              <a:gd name="T47" fmla="*/ 320 h 2622"/>
              <a:gd name="T48" fmla="*/ 2393 w 2674"/>
              <a:gd name="T49" fmla="*/ 163 h 2622"/>
              <a:gd name="T50" fmla="*/ 2231 w 2674"/>
              <a:gd name="T51" fmla="*/ 53 h 2622"/>
              <a:gd name="T52" fmla="*/ 2042 w 2674"/>
              <a:gd name="T53" fmla="*/ 1 h 2622"/>
              <a:gd name="T54" fmla="*/ 1834 w 2674"/>
              <a:gd name="T55" fmla="*/ 21 h 2622"/>
              <a:gd name="T56" fmla="*/ 1610 w 2674"/>
              <a:gd name="T57" fmla="*/ 124 h 2622"/>
              <a:gd name="T58" fmla="*/ 1376 w 2674"/>
              <a:gd name="T59" fmla="*/ 318 h 2622"/>
              <a:gd name="T60" fmla="*/ 2284 w 2674"/>
              <a:gd name="T61" fmla="*/ 1347 h 2622"/>
              <a:gd name="T62" fmla="*/ 2213 w 2674"/>
              <a:gd name="T63" fmla="*/ 1319 h 2622"/>
              <a:gd name="T64" fmla="*/ 2159 w 2674"/>
              <a:gd name="T65" fmla="*/ 1265 h 2622"/>
              <a:gd name="T66" fmla="*/ 1500 w 2674"/>
              <a:gd name="T67" fmla="*/ 1239 h 2622"/>
              <a:gd name="T68" fmla="*/ 1461 w 2674"/>
              <a:gd name="T69" fmla="*/ 1196 h 2622"/>
              <a:gd name="T70" fmla="*/ 1207 w 2674"/>
              <a:gd name="T71" fmla="*/ 1981 h 2622"/>
              <a:gd name="T72" fmla="*/ 1160 w 2674"/>
              <a:gd name="T73" fmla="*/ 2003 h 2622"/>
              <a:gd name="T74" fmla="*/ 1107 w 2674"/>
              <a:gd name="T75" fmla="*/ 1970 h 2622"/>
              <a:gd name="T76" fmla="*/ 812 w 2674"/>
              <a:gd name="T77" fmla="*/ 1169 h 2622"/>
              <a:gd name="T78" fmla="*/ 766 w 2674"/>
              <a:gd name="T79" fmla="*/ 1208 h 2622"/>
              <a:gd name="T80" fmla="*/ 314 w 2674"/>
              <a:gd name="T81" fmla="*/ 1198 h 2622"/>
              <a:gd name="T82" fmla="*/ 286 w 2674"/>
              <a:gd name="T83" fmla="*/ 1144 h 2622"/>
              <a:gd name="T84" fmla="*/ 324 w 2674"/>
              <a:gd name="T85" fmla="*/ 1083 h 2622"/>
              <a:gd name="T86" fmla="*/ 855 w 2674"/>
              <a:gd name="T87" fmla="*/ 357 h 2622"/>
              <a:gd name="T88" fmla="*/ 904 w 2674"/>
              <a:gd name="T89" fmla="*/ 317 h 2622"/>
              <a:gd name="T90" fmla="*/ 952 w 2674"/>
              <a:gd name="T91" fmla="*/ 332 h 2622"/>
              <a:gd name="T92" fmla="*/ 1333 w 2674"/>
              <a:gd name="T93" fmla="*/ 691 h 2622"/>
              <a:gd name="T94" fmla="*/ 1361 w 2674"/>
              <a:gd name="T95" fmla="*/ 648 h 2622"/>
              <a:gd name="T96" fmla="*/ 1411 w 2674"/>
              <a:gd name="T97" fmla="*/ 642 h 2622"/>
              <a:gd name="T98" fmla="*/ 1453 w 2674"/>
              <a:gd name="T99" fmla="*/ 687 h 2622"/>
              <a:gd name="T100" fmla="*/ 2144 w 2674"/>
              <a:gd name="T101" fmla="*/ 1065 h 2622"/>
              <a:gd name="T102" fmla="*/ 2205 w 2674"/>
              <a:gd name="T103" fmla="*/ 991 h 2622"/>
              <a:gd name="T104" fmla="*/ 2294 w 2674"/>
              <a:gd name="T105" fmla="*/ 956 h 2622"/>
              <a:gd name="T106" fmla="*/ 2383 w 2674"/>
              <a:gd name="T107" fmla="*/ 972 h 2622"/>
              <a:gd name="T108" fmla="*/ 2465 w 2674"/>
              <a:gd name="T109" fmla="*/ 1043 h 2622"/>
              <a:gd name="T110" fmla="*/ 2496 w 2674"/>
              <a:gd name="T111" fmla="*/ 1153 h 2622"/>
              <a:gd name="T112" fmla="*/ 2473 w 2674"/>
              <a:gd name="T113" fmla="*/ 1246 h 2622"/>
              <a:gd name="T114" fmla="*/ 2398 w 2674"/>
              <a:gd name="T115" fmla="*/ 1325 h 2622"/>
              <a:gd name="T116" fmla="*/ 2311 w 2674"/>
              <a:gd name="T117" fmla="*/ 1349 h 2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74" h="2622">
                <a:moveTo>
                  <a:pt x="1337" y="361"/>
                </a:moveTo>
                <a:lnTo>
                  <a:pt x="1337" y="361"/>
                </a:lnTo>
                <a:lnTo>
                  <a:pt x="1297" y="318"/>
                </a:lnTo>
                <a:lnTo>
                  <a:pt x="1258" y="279"/>
                </a:lnTo>
                <a:lnTo>
                  <a:pt x="1219" y="242"/>
                </a:lnTo>
                <a:lnTo>
                  <a:pt x="1180" y="209"/>
                </a:lnTo>
                <a:lnTo>
                  <a:pt x="1141" y="178"/>
                </a:lnTo>
                <a:lnTo>
                  <a:pt x="1103" y="149"/>
                </a:lnTo>
                <a:lnTo>
                  <a:pt x="1064" y="124"/>
                </a:lnTo>
                <a:lnTo>
                  <a:pt x="1026" y="100"/>
                </a:lnTo>
                <a:lnTo>
                  <a:pt x="989" y="79"/>
                </a:lnTo>
                <a:lnTo>
                  <a:pt x="951" y="61"/>
                </a:lnTo>
                <a:lnTo>
                  <a:pt x="913" y="46"/>
                </a:lnTo>
                <a:lnTo>
                  <a:pt x="877" y="32"/>
                </a:lnTo>
                <a:lnTo>
                  <a:pt x="840" y="21"/>
                </a:lnTo>
                <a:lnTo>
                  <a:pt x="805" y="13"/>
                </a:lnTo>
                <a:lnTo>
                  <a:pt x="769" y="6"/>
                </a:lnTo>
                <a:lnTo>
                  <a:pt x="734" y="1"/>
                </a:lnTo>
                <a:lnTo>
                  <a:pt x="699" y="0"/>
                </a:lnTo>
                <a:lnTo>
                  <a:pt x="665" y="0"/>
                </a:lnTo>
                <a:lnTo>
                  <a:pt x="631" y="1"/>
                </a:lnTo>
                <a:lnTo>
                  <a:pt x="598" y="6"/>
                </a:lnTo>
                <a:lnTo>
                  <a:pt x="566" y="11"/>
                </a:lnTo>
                <a:lnTo>
                  <a:pt x="534" y="19"/>
                </a:lnTo>
                <a:lnTo>
                  <a:pt x="503" y="29"/>
                </a:lnTo>
                <a:lnTo>
                  <a:pt x="473" y="40"/>
                </a:lnTo>
                <a:lnTo>
                  <a:pt x="444" y="53"/>
                </a:lnTo>
                <a:lnTo>
                  <a:pt x="414" y="67"/>
                </a:lnTo>
                <a:lnTo>
                  <a:pt x="385" y="83"/>
                </a:lnTo>
                <a:lnTo>
                  <a:pt x="359" y="101"/>
                </a:lnTo>
                <a:lnTo>
                  <a:pt x="332" y="120"/>
                </a:lnTo>
                <a:lnTo>
                  <a:pt x="306" y="140"/>
                </a:lnTo>
                <a:lnTo>
                  <a:pt x="281" y="163"/>
                </a:lnTo>
                <a:lnTo>
                  <a:pt x="257" y="186"/>
                </a:lnTo>
                <a:lnTo>
                  <a:pt x="234" y="210"/>
                </a:lnTo>
                <a:lnTo>
                  <a:pt x="211" y="236"/>
                </a:lnTo>
                <a:lnTo>
                  <a:pt x="190" y="263"/>
                </a:lnTo>
                <a:lnTo>
                  <a:pt x="170" y="291"/>
                </a:lnTo>
                <a:lnTo>
                  <a:pt x="150" y="320"/>
                </a:lnTo>
                <a:lnTo>
                  <a:pt x="132" y="350"/>
                </a:lnTo>
                <a:lnTo>
                  <a:pt x="115" y="381"/>
                </a:lnTo>
                <a:lnTo>
                  <a:pt x="99" y="413"/>
                </a:lnTo>
                <a:lnTo>
                  <a:pt x="83" y="445"/>
                </a:lnTo>
                <a:lnTo>
                  <a:pt x="70" y="478"/>
                </a:lnTo>
                <a:lnTo>
                  <a:pt x="57" y="513"/>
                </a:lnTo>
                <a:lnTo>
                  <a:pt x="46" y="546"/>
                </a:lnTo>
                <a:lnTo>
                  <a:pt x="36" y="583"/>
                </a:lnTo>
                <a:lnTo>
                  <a:pt x="26" y="619"/>
                </a:lnTo>
                <a:lnTo>
                  <a:pt x="19" y="655"/>
                </a:lnTo>
                <a:lnTo>
                  <a:pt x="13" y="691"/>
                </a:lnTo>
                <a:lnTo>
                  <a:pt x="7" y="728"/>
                </a:lnTo>
                <a:lnTo>
                  <a:pt x="4" y="766"/>
                </a:lnTo>
                <a:lnTo>
                  <a:pt x="1" y="804"/>
                </a:lnTo>
                <a:lnTo>
                  <a:pt x="0" y="842"/>
                </a:lnTo>
                <a:lnTo>
                  <a:pt x="1" y="880"/>
                </a:lnTo>
                <a:lnTo>
                  <a:pt x="3" y="919"/>
                </a:lnTo>
                <a:lnTo>
                  <a:pt x="6" y="956"/>
                </a:lnTo>
                <a:lnTo>
                  <a:pt x="11" y="995"/>
                </a:lnTo>
                <a:lnTo>
                  <a:pt x="18" y="1034"/>
                </a:lnTo>
                <a:lnTo>
                  <a:pt x="25" y="1072"/>
                </a:lnTo>
                <a:lnTo>
                  <a:pt x="35" y="1109"/>
                </a:lnTo>
                <a:lnTo>
                  <a:pt x="46" y="1148"/>
                </a:lnTo>
                <a:lnTo>
                  <a:pt x="58" y="1186"/>
                </a:lnTo>
                <a:lnTo>
                  <a:pt x="74" y="1223"/>
                </a:lnTo>
                <a:lnTo>
                  <a:pt x="90" y="1260"/>
                </a:lnTo>
                <a:lnTo>
                  <a:pt x="107" y="1297"/>
                </a:lnTo>
                <a:lnTo>
                  <a:pt x="139" y="1354"/>
                </a:lnTo>
                <a:lnTo>
                  <a:pt x="172" y="1411"/>
                </a:lnTo>
                <a:lnTo>
                  <a:pt x="209" y="1468"/>
                </a:lnTo>
                <a:lnTo>
                  <a:pt x="247" y="1525"/>
                </a:lnTo>
                <a:lnTo>
                  <a:pt x="288" y="1582"/>
                </a:lnTo>
                <a:lnTo>
                  <a:pt x="331" y="1639"/>
                </a:lnTo>
                <a:lnTo>
                  <a:pt x="374" y="1696"/>
                </a:lnTo>
                <a:lnTo>
                  <a:pt x="420" y="1752"/>
                </a:lnTo>
                <a:lnTo>
                  <a:pt x="467" y="1806"/>
                </a:lnTo>
                <a:lnTo>
                  <a:pt x="514" y="1860"/>
                </a:lnTo>
                <a:lnTo>
                  <a:pt x="563" y="1914"/>
                </a:lnTo>
                <a:lnTo>
                  <a:pt x="612" y="1966"/>
                </a:lnTo>
                <a:lnTo>
                  <a:pt x="662" y="2017"/>
                </a:lnTo>
                <a:lnTo>
                  <a:pt x="710" y="2067"/>
                </a:lnTo>
                <a:lnTo>
                  <a:pt x="808" y="2163"/>
                </a:lnTo>
                <a:lnTo>
                  <a:pt x="902" y="2252"/>
                </a:lnTo>
                <a:lnTo>
                  <a:pt x="993" y="2334"/>
                </a:lnTo>
                <a:lnTo>
                  <a:pt x="1077" y="2408"/>
                </a:lnTo>
                <a:lnTo>
                  <a:pt x="1153" y="2473"/>
                </a:lnTo>
                <a:lnTo>
                  <a:pt x="1218" y="2527"/>
                </a:lnTo>
                <a:lnTo>
                  <a:pt x="1272" y="2571"/>
                </a:lnTo>
                <a:lnTo>
                  <a:pt x="1336" y="2622"/>
                </a:lnTo>
                <a:lnTo>
                  <a:pt x="1337" y="2622"/>
                </a:lnTo>
                <a:lnTo>
                  <a:pt x="1401" y="2571"/>
                </a:lnTo>
                <a:lnTo>
                  <a:pt x="1456" y="2527"/>
                </a:lnTo>
                <a:lnTo>
                  <a:pt x="1521" y="2473"/>
                </a:lnTo>
                <a:lnTo>
                  <a:pt x="1597" y="2408"/>
                </a:lnTo>
                <a:lnTo>
                  <a:pt x="1681" y="2334"/>
                </a:lnTo>
                <a:lnTo>
                  <a:pt x="1771" y="2252"/>
                </a:lnTo>
                <a:lnTo>
                  <a:pt x="1866" y="2163"/>
                </a:lnTo>
                <a:lnTo>
                  <a:pt x="1963" y="2067"/>
                </a:lnTo>
                <a:lnTo>
                  <a:pt x="2013" y="2017"/>
                </a:lnTo>
                <a:lnTo>
                  <a:pt x="2062" y="1966"/>
                </a:lnTo>
                <a:lnTo>
                  <a:pt x="2110" y="1914"/>
                </a:lnTo>
                <a:lnTo>
                  <a:pt x="2159" y="1860"/>
                </a:lnTo>
                <a:lnTo>
                  <a:pt x="2206" y="1806"/>
                </a:lnTo>
                <a:lnTo>
                  <a:pt x="2254" y="1752"/>
                </a:lnTo>
                <a:lnTo>
                  <a:pt x="2300" y="1696"/>
                </a:lnTo>
                <a:lnTo>
                  <a:pt x="2344" y="1639"/>
                </a:lnTo>
                <a:lnTo>
                  <a:pt x="2386" y="1582"/>
                </a:lnTo>
                <a:lnTo>
                  <a:pt x="2427" y="1525"/>
                </a:lnTo>
                <a:lnTo>
                  <a:pt x="2465" y="1468"/>
                </a:lnTo>
                <a:lnTo>
                  <a:pt x="2501" y="1411"/>
                </a:lnTo>
                <a:lnTo>
                  <a:pt x="2536" y="1354"/>
                </a:lnTo>
                <a:lnTo>
                  <a:pt x="2566" y="1297"/>
                </a:lnTo>
                <a:lnTo>
                  <a:pt x="2585" y="1260"/>
                </a:lnTo>
                <a:lnTo>
                  <a:pt x="2600" y="1223"/>
                </a:lnTo>
                <a:lnTo>
                  <a:pt x="2615" y="1186"/>
                </a:lnTo>
                <a:lnTo>
                  <a:pt x="2628" y="1148"/>
                </a:lnTo>
                <a:lnTo>
                  <a:pt x="2639" y="1109"/>
                </a:lnTo>
                <a:lnTo>
                  <a:pt x="2649" y="1072"/>
                </a:lnTo>
                <a:lnTo>
                  <a:pt x="2657" y="1034"/>
                </a:lnTo>
                <a:lnTo>
                  <a:pt x="2662" y="995"/>
                </a:lnTo>
                <a:lnTo>
                  <a:pt x="2668" y="956"/>
                </a:lnTo>
                <a:lnTo>
                  <a:pt x="2671" y="919"/>
                </a:lnTo>
                <a:lnTo>
                  <a:pt x="2674" y="880"/>
                </a:lnTo>
                <a:lnTo>
                  <a:pt x="2674" y="842"/>
                </a:lnTo>
                <a:lnTo>
                  <a:pt x="2672" y="804"/>
                </a:lnTo>
                <a:lnTo>
                  <a:pt x="2671" y="766"/>
                </a:lnTo>
                <a:lnTo>
                  <a:pt x="2667" y="728"/>
                </a:lnTo>
                <a:lnTo>
                  <a:pt x="2661" y="691"/>
                </a:lnTo>
                <a:lnTo>
                  <a:pt x="2655" y="655"/>
                </a:lnTo>
                <a:lnTo>
                  <a:pt x="2647" y="619"/>
                </a:lnTo>
                <a:lnTo>
                  <a:pt x="2639" y="583"/>
                </a:lnTo>
                <a:lnTo>
                  <a:pt x="2628" y="546"/>
                </a:lnTo>
                <a:lnTo>
                  <a:pt x="2617" y="513"/>
                </a:lnTo>
                <a:lnTo>
                  <a:pt x="2604" y="478"/>
                </a:lnTo>
                <a:lnTo>
                  <a:pt x="2590" y="445"/>
                </a:lnTo>
                <a:lnTo>
                  <a:pt x="2575" y="413"/>
                </a:lnTo>
                <a:lnTo>
                  <a:pt x="2560" y="381"/>
                </a:lnTo>
                <a:lnTo>
                  <a:pt x="2541" y="350"/>
                </a:lnTo>
                <a:lnTo>
                  <a:pt x="2523" y="320"/>
                </a:lnTo>
                <a:lnTo>
                  <a:pt x="2504" y="291"/>
                </a:lnTo>
                <a:lnTo>
                  <a:pt x="2484" y="263"/>
                </a:lnTo>
                <a:lnTo>
                  <a:pt x="2462" y="236"/>
                </a:lnTo>
                <a:lnTo>
                  <a:pt x="2440" y="210"/>
                </a:lnTo>
                <a:lnTo>
                  <a:pt x="2418" y="186"/>
                </a:lnTo>
                <a:lnTo>
                  <a:pt x="2393" y="163"/>
                </a:lnTo>
                <a:lnTo>
                  <a:pt x="2368" y="140"/>
                </a:lnTo>
                <a:lnTo>
                  <a:pt x="2343" y="120"/>
                </a:lnTo>
                <a:lnTo>
                  <a:pt x="2316" y="101"/>
                </a:lnTo>
                <a:lnTo>
                  <a:pt x="2288" y="83"/>
                </a:lnTo>
                <a:lnTo>
                  <a:pt x="2261" y="67"/>
                </a:lnTo>
                <a:lnTo>
                  <a:pt x="2231" y="53"/>
                </a:lnTo>
                <a:lnTo>
                  <a:pt x="2201" y="40"/>
                </a:lnTo>
                <a:lnTo>
                  <a:pt x="2170" y="29"/>
                </a:lnTo>
                <a:lnTo>
                  <a:pt x="2140" y="19"/>
                </a:lnTo>
                <a:lnTo>
                  <a:pt x="2108" y="11"/>
                </a:lnTo>
                <a:lnTo>
                  <a:pt x="2076" y="6"/>
                </a:lnTo>
                <a:lnTo>
                  <a:pt x="2042" y="1"/>
                </a:lnTo>
                <a:lnTo>
                  <a:pt x="2009" y="0"/>
                </a:lnTo>
                <a:lnTo>
                  <a:pt x="1976" y="0"/>
                </a:lnTo>
                <a:lnTo>
                  <a:pt x="1941" y="1"/>
                </a:lnTo>
                <a:lnTo>
                  <a:pt x="1905" y="6"/>
                </a:lnTo>
                <a:lnTo>
                  <a:pt x="1870" y="13"/>
                </a:lnTo>
                <a:lnTo>
                  <a:pt x="1834" y="21"/>
                </a:lnTo>
                <a:lnTo>
                  <a:pt x="1798" y="32"/>
                </a:lnTo>
                <a:lnTo>
                  <a:pt x="1760" y="46"/>
                </a:lnTo>
                <a:lnTo>
                  <a:pt x="1723" y="61"/>
                </a:lnTo>
                <a:lnTo>
                  <a:pt x="1685" y="79"/>
                </a:lnTo>
                <a:lnTo>
                  <a:pt x="1648" y="100"/>
                </a:lnTo>
                <a:lnTo>
                  <a:pt x="1610" y="124"/>
                </a:lnTo>
                <a:lnTo>
                  <a:pt x="1571" y="149"/>
                </a:lnTo>
                <a:lnTo>
                  <a:pt x="1532" y="178"/>
                </a:lnTo>
                <a:lnTo>
                  <a:pt x="1495" y="209"/>
                </a:lnTo>
                <a:lnTo>
                  <a:pt x="1454" y="242"/>
                </a:lnTo>
                <a:lnTo>
                  <a:pt x="1415" y="279"/>
                </a:lnTo>
                <a:lnTo>
                  <a:pt x="1376" y="318"/>
                </a:lnTo>
                <a:lnTo>
                  <a:pt x="1337" y="361"/>
                </a:lnTo>
                <a:close/>
                <a:moveTo>
                  <a:pt x="2311" y="1349"/>
                </a:moveTo>
                <a:lnTo>
                  <a:pt x="2311" y="1349"/>
                </a:lnTo>
                <a:lnTo>
                  <a:pt x="2297" y="1349"/>
                </a:lnTo>
                <a:lnTo>
                  <a:pt x="2284" y="1347"/>
                </a:lnTo>
                <a:lnTo>
                  <a:pt x="2272" y="1344"/>
                </a:lnTo>
                <a:lnTo>
                  <a:pt x="2259" y="1342"/>
                </a:lnTo>
                <a:lnTo>
                  <a:pt x="2247" y="1337"/>
                </a:lnTo>
                <a:lnTo>
                  <a:pt x="2236" y="1332"/>
                </a:lnTo>
                <a:lnTo>
                  <a:pt x="2224" y="1326"/>
                </a:lnTo>
                <a:lnTo>
                  <a:pt x="2213" y="1319"/>
                </a:lnTo>
                <a:lnTo>
                  <a:pt x="2204" y="1312"/>
                </a:lnTo>
                <a:lnTo>
                  <a:pt x="2192" y="1304"/>
                </a:lnTo>
                <a:lnTo>
                  <a:pt x="2184" y="1296"/>
                </a:lnTo>
                <a:lnTo>
                  <a:pt x="2176" y="1286"/>
                </a:lnTo>
                <a:lnTo>
                  <a:pt x="2167" y="1276"/>
                </a:lnTo>
                <a:lnTo>
                  <a:pt x="2159" y="1265"/>
                </a:lnTo>
                <a:lnTo>
                  <a:pt x="2152" y="1254"/>
                </a:lnTo>
                <a:lnTo>
                  <a:pt x="2147" y="1243"/>
                </a:lnTo>
                <a:lnTo>
                  <a:pt x="1521" y="1243"/>
                </a:lnTo>
                <a:lnTo>
                  <a:pt x="1510" y="1241"/>
                </a:lnTo>
                <a:lnTo>
                  <a:pt x="1500" y="1239"/>
                </a:lnTo>
                <a:lnTo>
                  <a:pt x="1492" y="1235"/>
                </a:lnTo>
                <a:lnTo>
                  <a:pt x="1483" y="1229"/>
                </a:lnTo>
                <a:lnTo>
                  <a:pt x="1476" y="1222"/>
                </a:lnTo>
                <a:lnTo>
                  <a:pt x="1470" y="1215"/>
                </a:lnTo>
                <a:lnTo>
                  <a:pt x="1464" y="1205"/>
                </a:lnTo>
                <a:lnTo>
                  <a:pt x="1461" y="1196"/>
                </a:lnTo>
                <a:lnTo>
                  <a:pt x="1404" y="983"/>
                </a:lnTo>
                <a:lnTo>
                  <a:pt x="1221" y="1951"/>
                </a:lnTo>
                <a:lnTo>
                  <a:pt x="1218" y="1962"/>
                </a:lnTo>
                <a:lnTo>
                  <a:pt x="1214" y="1973"/>
                </a:lnTo>
                <a:lnTo>
                  <a:pt x="1207" y="1981"/>
                </a:lnTo>
                <a:lnTo>
                  <a:pt x="1200" y="1989"/>
                </a:lnTo>
                <a:lnTo>
                  <a:pt x="1190" y="1995"/>
                </a:lnTo>
                <a:lnTo>
                  <a:pt x="1180" y="1999"/>
                </a:lnTo>
                <a:lnTo>
                  <a:pt x="1171" y="2002"/>
                </a:lnTo>
                <a:lnTo>
                  <a:pt x="1160" y="2003"/>
                </a:lnTo>
                <a:lnTo>
                  <a:pt x="1148" y="2002"/>
                </a:lnTo>
                <a:lnTo>
                  <a:pt x="1139" y="1999"/>
                </a:lnTo>
                <a:lnTo>
                  <a:pt x="1129" y="1994"/>
                </a:lnTo>
                <a:lnTo>
                  <a:pt x="1121" y="1988"/>
                </a:lnTo>
                <a:lnTo>
                  <a:pt x="1114" y="1980"/>
                </a:lnTo>
                <a:lnTo>
                  <a:pt x="1107" y="1970"/>
                </a:lnTo>
                <a:lnTo>
                  <a:pt x="1103" y="1960"/>
                </a:lnTo>
                <a:lnTo>
                  <a:pt x="1100" y="1949"/>
                </a:lnTo>
                <a:lnTo>
                  <a:pt x="905" y="726"/>
                </a:lnTo>
                <a:lnTo>
                  <a:pt x="815" y="1158"/>
                </a:lnTo>
                <a:lnTo>
                  <a:pt x="812" y="1169"/>
                </a:lnTo>
                <a:lnTo>
                  <a:pt x="808" y="1179"/>
                </a:lnTo>
                <a:lnTo>
                  <a:pt x="801" y="1187"/>
                </a:lnTo>
                <a:lnTo>
                  <a:pt x="794" y="1196"/>
                </a:lnTo>
                <a:lnTo>
                  <a:pt x="786" y="1201"/>
                </a:lnTo>
                <a:lnTo>
                  <a:pt x="776" y="1205"/>
                </a:lnTo>
                <a:lnTo>
                  <a:pt x="766" y="1208"/>
                </a:lnTo>
                <a:lnTo>
                  <a:pt x="755" y="1210"/>
                </a:lnTo>
                <a:lnTo>
                  <a:pt x="349" y="1210"/>
                </a:lnTo>
                <a:lnTo>
                  <a:pt x="336" y="1208"/>
                </a:lnTo>
                <a:lnTo>
                  <a:pt x="324" y="1204"/>
                </a:lnTo>
                <a:lnTo>
                  <a:pt x="314" y="1198"/>
                </a:lnTo>
                <a:lnTo>
                  <a:pt x="304" y="1190"/>
                </a:lnTo>
                <a:lnTo>
                  <a:pt x="298" y="1180"/>
                </a:lnTo>
                <a:lnTo>
                  <a:pt x="292" y="1169"/>
                </a:lnTo>
                <a:lnTo>
                  <a:pt x="288" y="1157"/>
                </a:lnTo>
                <a:lnTo>
                  <a:pt x="286" y="1144"/>
                </a:lnTo>
                <a:lnTo>
                  <a:pt x="288" y="1130"/>
                </a:lnTo>
                <a:lnTo>
                  <a:pt x="292" y="1118"/>
                </a:lnTo>
                <a:lnTo>
                  <a:pt x="298" y="1107"/>
                </a:lnTo>
                <a:lnTo>
                  <a:pt x="304" y="1097"/>
                </a:lnTo>
                <a:lnTo>
                  <a:pt x="314" y="1090"/>
                </a:lnTo>
                <a:lnTo>
                  <a:pt x="324" y="1083"/>
                </a:lnTo>
                <a:lnTo>
                  <a:pt x="336" y="1080"/>
                </a:lnTo>
                <a:lnTo>
                  <a:pt x="349" y="1079"/>
                </a:lnTo>
                <a:lnTo>
                  <a:pt x="705" y="1079"/>
                </a:lnTo>
                <a:lnTo>
                  <a:pt x="852" y="368"/>
                </a:lnTo>
                <a:lnTo>
                  <a:pt x="855" y="357"/>
                </a:lnTo>
                <a:lnTo>
                  <a:pt x="861" y="348"/>
                </a:lnTo>
                <a:lnTo>
                  <a:pt x="868" y="338"/>
                </a:lnTo>
                <a:lnTo>
                  <a:pt x="874" y="331"/>
                </a:lnTo>
                <a:lnTo>
                  <a:pt x="883" y="324"/>
                </a:lnTo>
                <a:lnTo>
                  <a:pt x="893" y="320"/>
                </a:lnTo>
                <a:lnTo>
                  <a:pt x="904" y="317"/>
                </a:lnTo>
                <a:lnTo>
                  <a:pt x="913" y="317"/>
                </a:lnTo>
                <a:lnTo>
                  <a:pt x="925" y="318"/>
                </a:lnTo>
                <a:lnTo>
                  <a:pt x="936" y="321"/>
                </a:lnTo>
                <a:lnTo>
                  <a:pt x="944" y="327"/>
                </a:lnTo>
                <a:lnTo>
                  <a:pt x="952" y="332"/>
                </a:lnTo>
                <a:lnTo>
                  <a:pt x="961" y="341"/>
                </a:lnTo>
                <a:lnTo>
                  <a:pt x="966" y="350"/>
                </a:lnTo>
                <a:lnTo>
                  <a:pt x="970" y="360"/>
                </a:lnTo>
                <a:lnTo>
                  <a:pt x="973" y="371"/>
                </a:lnTo>
                <a:lnTo>
                  <a:pt x="1166" y="1578"/>
                </a:lnTo>
                <a:lnTo>
                  <a:pt x="1333" y="691"/>
                </a:lnTo>
                <a:lnTo>
                  <a:pt x="1336" y="681"/>
                </a:lnTo>
                <a:lnTo>
                  <a:pt x="1340" y="671"/>
                </a:lnTo>
                <a:lnTo>
                  <a:pt x="1346" y="662"/>
                </a:lnTo>
                <a:lnTo>
                  <a:pt x="1353" y="655"/>
                </a:lnTo>
                <a:lnTo>
                  <a:pt x="1361" y="648"/>
                </a:lnTo>
                <a:lnTo>
                  <a:pt x="1371" y="644"/>
                </a:lnTo>
                <a:lnTo>
                  <a:pt x="1381" y="641"/>
                </a:lnTo>
                <a:lnTo>
                  <a:pt x="1390" y="640"/>
                </a:lnTo>
                <a:lnTo>
                  <a:pt x="1401" y="640"/>
                </a:lnTo>
                <a:lnTo>
                  <a:pt x="1411" y="642"/>
                </a:lnTo>
                <a:lnTo>
                  <a:pt x="1421" y="646"/>
                </a:lnTo>
                <a:lnTo>
                  <a:pt x="1429" y="652"/>
                </a:lnTo>
                <a:lnTo>
                  <a:pt x="1438" y="659"/>
                </a:lnTo>
                <a:lnTo>
                  <a:pt x="1443" y="667"/>
                </a:lnTo>
                <a:lnTo>
                  <a:pt x="1449" y="676"/>
                </a:lnTo>
                <a:lnTo>
                  <a:pt x="1453" y="687"/>
                </a:lnTo>
                <a:lnTo>
                  <a:pt x="1567" y="1112"/>
                </a:lnTo>
                <a:lnTo>
                  <a:pt x="2129" y="1112"/>
                </a:lnTo>
                <a:lnTo>
                  <a:pt x="2133" y="1096"/>
                </a:lnTo>
                <a:lnTo>
                  <a:pt x="2138" y="1080"/>
                </a:lnTo>
                <a:lnTo>
                  <a:pt x="2144" y="1065"/>
                </a:lnTo>
                <a:lnTo>
                  <a:pt x="2152" y="1050"/>
                </a:lnTo>
                <a:lnTo>
                  <a:pt x="2161" y="1037"/>
                </a:lnTo>
                <a:lnTo>
                  <a:pt x="2170" y="1023"/>
                </a:lnTo>
                <a:lnTo>
                  <a:pt x="2181" y="1012"/>
                </a:lnTo>
                <a:lnTo>
                  <a:pt x="2192" y="1001"/>
                </a:lnTo>
                <a:lnTo>
                  <a:pt x="2205" y="991"/>
                </a:lnTo>
                <a:lnTo>
                  <a:pt x="2218" y="982"/>
                </a:lnTo>
                <a:lnTo>
                  <a:pt x="2231" y="975"/>
                </a:lnTo>
                <a:lnTo>
                  <a:pt x="2247" y="968"/>
                </a:lnTo>
                <a:lnTo>
                  <a:pt x="2262" y="963"/>
                </a:lnTo>
                <a:lnTo>
                  <a:pt x="2277" y="959"/>
                </a:lnTo>
                <a:lnTo>
                  <a:pt x="2294" y="956"/>
                </a:lnTo>
                <a:lnTo>
                  <a:pt x="2311" y="956"/>
                </a:lnTo>
                <a:lnTo>
                  <a:pt x="2329" y="956"/>
                </a:lnTo>
                <a:lnTo>
                  <a:pt x="2348" y="961"/>
                </a:lnTo>
                <a:lnTo>
                  <a:pt x="2365" y="965"/>
                </a:lnTo>
                <a:lnTo>
                  <a:pt x="2383" y="972"/>
                </a:lnTo>
                <a:lnTo>
                  <a:pt x="2398" y="980"/>
                </a:lnTo>
                <a:lnTo>
                  <a:pt x="2414" y="990"/>
                </a:lnTo>
                <a:lnTo>
                  <a:pt x="2429" y="1001"/>
                </a:lnTo>
                <a:lnTo>
                  <a:pt x="2441" y="1013"/>
                </a:lnTo>
                <a:lnTo>
                  <a:pt x="2454" y="1027"/>
                </a:lnTo>
                <a:lnTo>
                  <a:pt x="2465" y="1043"/>
                </a:lnTo>
                <a:lnTo>
                  <a:pt x="2473" y="1059"/>
                </a:lnTo>
                <a:lnTo>
                  <a:pt x="2482" y="1076"/>
                </a:lnTo>
                <a:lnTo>
                  <a:pt x="2487" y="1094"/>
                </a:lnTo>
                <a:lnTo>
                  <a:pt x="2493" y="1114"/>
                </a:lnTo>
                <a:lnTo>
                  <a:pt x="2496" y="1133"/>
                </a:lnTo>
                <a:lnTo>
                  <a:pt x="2496" y="1153"/>
                </a:lnTo>
                <a:lnTo>
                  <a:pt x="2496" y="1173"/>
                </a:lnTo>
                <a:lnTo>
                  <a:pt x="2493" y="1193"/>
                </a:lnTo>
                <a:lnTo>
                  <a:pt x="2487" y="1211"/>
                </a:lnTo>
                <a:lnTo>
                  <a:pt x="2482" y="1229"/>
                </a:lnTo>
                <a:lnTo>
                  <a:pt x="2473" y="1246"/>
                </a:lnTo>
                <a:lnTo>
                  <a:pt x="2464" y="1262"/>
                </a:lnTo>
                <a:lnTo>
                  <a:pt x="2454" y="1278"/>
                </a:lnTo>
                <a:lnTo>
                  <a:pt x="2441" y="1292"/>
                </a:lnTo>
                <a:lnTo>
                  <a:pt x="2429" y="1304"/>
                </a:lnTo>
                <a:lnTo>
                  <a:pt x="2414" y="1315"/>
                </a:lnTo>
                <a:lnTo>
                  <a:pt x="2398" y="1325"/>
                </a:lnTo>
                <a:lnTo>
                  <a:pt x="2383" y="1333"/>
                </a:lnTo>
                <a:lnTo>
                  <a:pt x="2365" y="1340"/>
                </a:lnTo>
                <a:lnTo>
                  <a:pt x="2348" y="1344"/>
                </a:lnTo>
                <a:lnTo>
                  <a:pt x="2329" y="1349"/>
                </a:lnTo>
                <a:lnTo>
                  <a:pt x="2311" y="1349"/>
                </a:lnTo>
                <a:close/>
              </a:path>
            </a:pathLst>
          </a:custGeom>
          <a:solidFill>
            <a:srgbClr val="D33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031048" y="1089570"/>
            <a:ext cx="95269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图示 1"/>
          <p:cNvGraphicFramePr/>
          <p:nvPr/>
        </p:nvGraphicFramePr>
        <p:xfrm>
          <a:off x="601231" y="420960"/>
          <a:ext cx="2048835" cy="5895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10526209" y="6969670"/>
            <a:ext cx="11430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fld id="{01A982D4-5650-48E9-AF4A-323A65E0CA69}" type="slidenum">
              <a:rPr lang="en-US" altLang="zh-CN">
                <a:solidFill>
                  <a:schemeClr val="bg1"/>
                </a:solidFill>
              </a:rPr>
            </a:fld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285572" y="290241"/>
            <a:ext cx="308930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400" b="1" dirty="0">
                <a:ea typeface="楷体_GB2312" panose="02010609030101010101" pitchFamily="49" charset="-122"/>
              </a:rPr>
              <a:t>(</a:t>
            </a:r>
            <a:r>
              <a:rPr lang="zh-CN" altLang="en-US" sz="3400" b="1" dirty="0">
                <a:ea typeface="楷体_GB2312" panose="02010609030101010101" pitchFamily="49" charset="-122"/>
              </a:rPr>
              <a:t>一</a:t>
            </a:r>
            <a:r>
              <a:rPr lang="en-US" altLang="zh-CN" sz="3400" b="1" dirty="0">
                <a:ea typeface="楷体_GB2312" panose="02010609030101010101" pitchFamily="49" charset="-122"/>
              </a:rPr>
              <a:t>)</a:t>
            </a:r>
            <a:r>
              <a:rPr lang="zh-CN" altLang="en-US" sz="3400" b="1" dirty="0">
                <a:ea typeface="楷体_GB2312" panose="02010609030101010101" pitchFamily="49" charset="-122"/>
              </a:rPr>
              <a:t>操作前准备</a:t>
            </a:r>
            <a:endParaRPr lang="zh-CN" altLang="en-US" sz="3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4035514" y="1735195"/>
            <a:ext cx="6324717" cy="4580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000" b="1" dirty="0"/>
              <a:t>评估</a:t>
            </a:r>
            <a:endParaRPr lang="en-US" altLang="zh-CN" sz="3000" b="1" dirty="0"/>
          </a:p>
          <a:p>
            <a:pPr>
              <a:lnSpc>
                <a:spcPct val="200000"/>
              </a:lnSpc>
            </a:pPr>
            <a:r>
              <a:rPr lang="en-US" altLang="zh-CN" sz="3000" b="1" dirty="0"/>
              <a:t>1.</a:t>
            </a:r>
            <a:r>
              <a:rPr lang="zh-CN" altLang="en-US" sz="3000" b="1" dirty="0"/>
              <a:t>患者病情、过敏史</a:t>
            </a:r>
            <a:endParaRPr lang="en-US" altLang="zh-CN" sz="3000" b="1" dirty="0"/>
          </a:p>
          <a:p>
            <a:pPr>
              <a:lnSpc>
                <a:spcPct val="200000"/>
              </a:lnSpc>
            </a:pPr>
            <a:r>
              <a:rPr lang="en-US" altLang="zh-CN" sz="3000" b="1" dirty="0"/>
              <a:t>2.</a:t>
            </a:r>
            <a:r>
              <a:rPr lang="zh-CN" altLang="en-US" sz="3000" b="1" dirty="0"/>
              <a:t>意识、活动度及合作情况</a:t>
            </a:r>
            <a:endParaRPr lang="en-US" altLang="zh-CN" sz="3000" b="1" dirty="0"/>
          </a:p>
          <a:p>
            <a:pPr>
              <a:lnSpc>
                <a:spcPct val="200000"/>
              </a:lnSpc>
            </a:pPr>
            <a:r>
              <a:rPr lang="en-US" altLang="zh-CN" sz="3000" b="1" dirty="0"/>
              <a:t>3.</a:t>
            </a:r>
            <a:r>
              <a:rPr lang="zh-CN" altLang="en-US" sz="3000" b="1" dirty="0"/>
              <a:t>局部皮肤情况及全身状况</a:t>
            </a:r>
            <a:endParaRPr lang="en-US" altLang="zh-CN" sz="3000" b="1" dirty="0"/>
          </a:p>
          <a:p>
            <a:pPr>
              <a:lnSpc>
                <a:spcPct val="200000"/>
              </a:lnSpc>
            </a:pPr>
            <a:endParaRPr lang="zh-CN" altLang="en-US" sz="3000" b="1" dirty="0"/>
          </a:p>
        </p:txBody>
      </p:sp>
      <p:pic>
        <p:nvPicPr>
          <p:cNvPr id="11" name="内容占位符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911" y="4488661"/>
            <a:ext cx="3689605" cy="2258038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93"/>
          <p:cNvSpPr>
            <a:spLocks noEditPoints="1"/>
          </p:cNvSpPr>
          <p:nvPr/>
        </p:nvSpPr>
        <p:spPr bwMode="auto">
          <a:xfrm>
            <a:off x="171417" y="290241"/>
            <a:ext cx="859631" cy="842963"/>
          </a:xfrm>
          <a:custGeom>
            <a:avLst/>
            <a:gdLst>
              <a:gd name="T0" fmla="*/ 1180 w 2674"/>
              <a:gd name="T1" fmla="*/ 209 h 2622"/>
              <a:gd name="T2" fmla="*/ 951 w 2674"/>
              <a:gd name="T3" fmla="*/ 61 h 2622"/>
              <a:gd name="T4" fmla="*/ 734 w 2674"/>
              <a:gd name="T5" fmla="*/ 1 h 2622"/>
              <a:gd name="T6" fmla="*/ 534 w 2674"/>
              <a:gd name="T7" fmla="*/ 19 h 2622"/>
              <a:gd name="T8" fmla="*/ 359 w 2674"/>
              <a:gd name="T9" fmla="*/ 101 h 2622"/>
              <a:gd name="T10" fmla="*/ 211 w 2674"/>
              <a:gd name="T11" fmla="*/ 236 h 2622"/>
              <a:gd name="T12" fmla="*/ 99 w 2674"/>
              <a:gd name="T13" fmla="*/ 413 h 2622"/>
              <a:gd name="T14" fmla="*/ 26 w 2674"/>
              <a:gd name="T15" fmla="*/ 619 h 2622"/>
              <a:gd name="T16" fmla="*/ 0 w 2674"/>
              <a:gd name="T17" fmla="*/ 842 h 2622"/>
              <a:gd name="T18" fmla="*/ 25 w 2674"/>
              <a:gd name="T19" fmla="*/ 1072 h 2622"/>
              <a:gd name="T20" fmla="*/ 107 w 2674"/>
              <a:gd name="T21" fmla="*/ 1297 h 2622"/>
              <a:gd name="T22" fmla="*/ 288 w 2674"/>
              <a:gd name="T23" fmla="*/ 1582 h 2622"/>
              <a:gd name="T24" fmla="*/ 563 w 2674"/>
              <a:gd name="T25" fmla="*/ 1914 h 2622"/>
              <a:gd name="T26" fmla="*/ 993 w 2674"/>
              <a:gd name="T27" fmla="*/ 2334 h 2622"/>
              <a:gd name="T28" fmla="*/ 1336 w 2674"/>
              <a:gd name="T29" fmla="*/ 2622 h 2622"/>
              <a:gd name="T30" fmla="*/ 1456 w 2674"/>
              <a:gd name="T31" fmla="*/ 2527 h 2622"/>
              <a:gd name="T32" fmla="*/ 1963 w 2674"/>
              <a:gd name="T33" fmla="*/ 2067 h 2622"/>
              <a:gd name="T34" fmla="*/ 2254 w 2674"/>
              <a:gd name="T35" fmla="*/ 1752 h 2622"/>
              <a:gd name="T36" fmla="*/ 2501 w 2674"/>
              <a:gd name="T37" fmla="*/ 1411 h 2622"/>
              <a:gd name="T38" fmla="*/ 2615 w 2674"/>
              <a:gd name="T39" fmla="*/ 1186 h 2622"/>
              <a:gd name="T40" fmla="*/ 2668 w 2674"/>
              <a:gd name="T41" fmla="*/ 956 h 2622"/>
              <a:gd name="T42" fmla="*/ 2667 w 2674"/>
              <a:gd name="T43" fmla="*/ 728 h 2622"/>
              <a:gd name="T44" fmla="*/ 2617 w 2674"/>
              <a:gd name="T45" fmla="*/ 513 h 2622"/>
              <a:gd name="T46" fmla="*/ 2523 w 2674"/>
              <a:gd name="T47" fmla="*/ 320 h 2622"/>
              <a:gd name="T48" fmla="*/ 2393 w 2674"/>
              <a:gd name="T49" fmla="*/ 163 h 2622"/>
              <a:gd name="T50" fmla="*/ 2231 w 2674"/>
              <a:gd name="T51" fmla="*/ 53 h 2622"/>
              <a:gd name="T52" fmla="*/ 2042 w 2674"/>
              <a:gd name="T53" fmla="*/ 1 h 2622"/>
              <a:gd name="T54" fmla="*/ 1834 w 2674"/>
              <a:gd name="T55" fmla="*/ 21 h 2622"/>
              <a:gd name="T56" fmla="*/ 1610 w 2674"/>
              <a:gd name="T57" fmla="*/ 124 h 2622"/>
              <a:gd name="T58" fmla="*/ 1376 w 2674"/>
              <a:gd name="T59" fmla="*/ 318 h 2622"/>
              <a:gd name="T60" fmla="*/ 2284 w 2674"/>
              <a:gd name="T61" fmla="*/ 1347 h 2622"/>
              <a:gd name="T62" fmla="*/ 2213 w 2674"/>
              <a:gd name="T63" fmla="*/ 1319 h 2622"/>
              <a:gd name="T64" fmla="*/ 2159 w 2674"/>
              <a:gd name="T65" fmla="*/ 1265 h 2622"/>
              <a:gd name="T66" fmla="*/ 1500 w 2674"/>
              <a:gd name="T67" fmla="*/ 1239 h 2622"/>
              <a:gd name="T68" fmla="*/ 1461 w 2674"/>
              <a:gd name="T69" fmla="*/ 1196 h 2622"/>
              <a:gd name="T70" fmla="*/ 1207 w 2674"/>
              <a:gd name="T71" fmla="*/ 1981 h 2622"/>
              <a:gd name="T72" fmla="*/ 1160 w 2674"/>
              <a:gd name="T73" fmla="*/ 2003 h 2622"/>
              <a:gd name="T74" fmla="*/ 1107 w 2674"/>
              <a:gd name="T75" fmla="*/ 1970 h 2622"/>
              <a:gd name="T76" fmla="*/ 812 w 2674"/>
              <a:gd name="T77" fmla="*/ 1169 h 2622"/>
              <a:gd name="T78" fmla="*/ 766 w 2674"/>
              <a:gd name="T79" fmla="*/ 1208 h 2622"/>
              <a:gd name="T80" fmla="*/ 314 w 2674"/>
              <a:gd name="T81" fmla="*/ 1198 h 2622"/>
              <a:gd name="T82" fmla="*/ 286 w 2674"/>
              <a:gd name="T83" fmla="*/ 1144 h 2622"/>
              <a:gd name="T84" fmla="*/ 324 w 2674"/>
              <a:gd name="T85" fmla="*/ 1083 h 2622"/>
              <a:gd name="T86" fmla="*/ 855 w 2674"/>
              <a:gd name="T87" fmla="*/ 357 h 2622"/>
              <a:gd name="T88" fmla="*/ 904 w 2674"/>
              <a:gd name="T89" fmla="*/ 317 h 2622"/>
              <a:gd name="T90" fmla="*/ 952 w 2674"/>
              <a:gd name="T91" fmla="*/ 332 h 2622"/>
              <a:gd name="T92" fmla="*/ 1333 w 2674"/>
              <a:gd name="T93" fmla="*/ 691 h 2622"/>
              <a:gd name="T94" fmla="*/ 1361 w 2674"/>
              <a:gd name="T95" fmla="*/ 648 h 2622"/>
              <a:gd name="T96" fmla="*/ 1411 w 2674"/>
              <a:gd name="T97" fmla="*/ 642 h 2622"/>
              <a:gd name="T98" fmla="*/ 1453 w 2674"/>
              <a:gd name="T99" fmla="*/ 687 h 2622"/>
              <a:gd name="T100" fmla="*/ 2144 w 2674"/>
              <a:gd name="T101" fmla="*/ 1065 h 2622"/>
              <a:gd name="T102" fmla="*/ 2205 w 2674"/>
              <a:gd name="T103" fmla="*/ 991 h 2622"/>
              <a:gd name="T104" fmla="*/ 2294 w 2674"/>
              <a:gd name="T105" fmla="*/ 956 h 2622"/>
              <a:gd name="T106" fmla="*/ 2383 w 2674"/>
              <a:gd name="T107" fmla="*/ 972 h 2622"/>
              <a:gd name="T108" fmla="*/ 2465 w 2674"/>
              <a:gd name="T109" fmla="*/ 1043 h 2622"/>
              <a:gd name="T110" fmla="*/ 2496 w 2674"/>
              <a:gd name="T111" fmla="*/ 1153 h 2622"/>
              <a:gd name="T112" fmla="*/ 2473 w 2674"/>
              <a:gd name="T113" fmla="*/ 1246 h 2622"/>
              <a:gd name="T114" fmla="*/ 2398 w 2674"/>
              <a:gd name="T115" fmla="*/ 1325 h 2622"/>
              <a:gd name="T116" fmla="*/ 2311 w 2674"/>
              <a:gd name="T117" fmla="*/ 1349 h 2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74" h="2622">
                <a:moveTo>
                  <a:pt x="1337" y="361"/>
                </a:moveTo>
                <a:lnTo>
                  <a:pt x="1337" y="361"/>
                </a:lnTo>
                <a:lnTo>
                  <a:pt x="1297" y="318"/>
                </a:lnTo>
                <a:lnTo>
                  <a:pt x="1258" y="279"/>
                </a:lnTo>
                <a:lnTo>
                  <a:pt x="1219" y="242"/>
                </a:lnTo>
                <a:lnTo>
                  <a:pt x="1180" y="209"/>
                </a:lnTo>
                <a:lnTo>
                  <a:pt x="1141" y="178"/>
                </a:lnTo>
                <a:lnTo>
                  <a:pt x="1103" y="149"/>
                </a:lnTo>
                <a:lnTo>
                  <a:pt x="1064" y="124"/>
                </a:lnTo>
                <a:lnTo>
                  <a:pt x="1026" y="100"/>
                </a:lnTo>
                <a:lnTo>
                  <a:pt x="989" y="79"/>
                </a:lnTo>
                <a:lnTo>
                  <a:pt x="951" y="61"/>
                </a:lnTo>
                <a:lnTo>
                  <a:pt x="913" y="46"/>
                </a:lnTo>
                <a:lnTo>
                  <a:pt x="877" y="32"/>
                </a:lnTo>
                <a:lnTo>
                  <a:pt x="840" y="21"/>
                </a:lnTo>
                <a:lnTo>
                  <a:pt x="805" y="13"/>
                </a:lnTo>
                <a:lnTo>
                  <a:pt x="769" y="6"/>
                </a:lnTo>
                <a:lnTo>
                  <a:pt x="734" y="1"/>
                </a:lnTo>
                <a:lnTo>
                  <a:pt x="699" y="0"/>
                </a:lnTo>
                <a:lnTo>
                  <a:pt x="665" y="0"/>
                </a:lnTo>
                <a:lnTo>
                  <a:pt x="631" y="1"/>
                </a:lnTo>
                <a:lnTo>
                  <a:pt x="598" y="6"/>
                </a:lnTo>
                <a:lnTo>
                  <a:pt x="566" y="11"/>
                </a:lnTo>
                <a:lnTo>
                  <a:pt x="534" y="19"/>
                </a:lnTo>
                <a:lnTo>
                  <a:pt x="503" y="29"/>
                </a:lnTo>
                <a:lnTo>
                  <a:pt x="473" y="40"/>
                </a:lnTo>
                <a:lnTo>
                  <a:pt x="444" y="53"/>
                </a:lnTo>
                <a:lnTo>
                  <a:pt x="414" y="67"/>
                </a:lnTo>
                <a:lnTo>
                  <a:pt x="385" y="83"/>
                </a:lnTo>
                <a:lnTo>
                  <a:pt x="359" y="101"/>
                </a:lnTo>
                <a:lnTo>
                  <a:pt x="332" y="120"/>
                </a:lnTo>
                <a:lnTo>
                  <a:pt x="306" y="140"/>
                </a:lnTo>
                <a:lnTo>
                  <a:pt x="281" y="163"/>
                </a:lnTo>
                <a:lnTo>
                  <a:pt x="257" y="186"/>
                </a:lnTo>
                <a:lnTo>
                  <a:pt x="234" y="210"/>
                </a:lnTo>
                <a:lnTo>
                  <a:pt x="211" y="236"/>
                </a:lnTo>
                <a:lnTo>
                  <a:pt x="190" y="263"/>
                </a:lnTo>
                <a:lnTo>
                  <a:pt x="170" y="291"/>
                </a:lnTo>
                <a:lnTo>
                  <a:pt x="150" y="320"/>
                </a:lnTo>
                <a:lnTo>
                  <a:pt x="132" y="350"/>
                </a:lnTo>
                <a:lnTo>
                  <a:pt x="115" y="381"/>
                </a:lnTo>
                <a:lnTo>
                  <a:pt x="99" y="413"/>
                </a:lnTo>
                <a:lnTo>
                  <a:pt x="83" y="445"/>
                </a:lnTo>
                <a:lnTo>
                  <a:pt x="70" y="478"/>
                </a:lnTo>
                <a:lnTo>
                  <a:pt x="57" y="513"/>
                </a:lnTo>
                <a:lnTo>
                  <a:pt x="46" y="546"/>
                </a:lnTo>
                <a:lnTo>
                  <a:pt x="36" y="583"/>
                </a:lnTo>
                <a:lnTo>
                  <a:pt x="26" y="619"/>
                </a:lnTo>
                <a:lnTo>
                  <a:pt x="19" y="655"/>
                </a:lnTo>
                <a:lnTo>
                  <a:pt x="13" y="691"/>
                </a:lnTo>
                <a:lnTo>
                  <a:pt x="7" y="728"/>
                </a:lnTo>
                <a:lnTo>
                  <a:pt x="4" y="766"/>
                </a:lnTo>
                <a:lnTo>
                  <a:pt x="1" y="804"/>
                </a:lnTo>
                <a:lnTo>
                  <a:pt x="0" y="842"/>
                </a:lnTo>
                <a:lnTo>
                  <a:pt x="1" y="880"/>
                </a:lnTo>
                <a:lnTo>
                  <a:pt x="3" y="919"/>
                </a:lnTo>
                <a:lnTo>
                  <a:pt x="6" y="956"/>
                </a:lnTo>
                <a:lnTo>
                  <a:pt x="11" y="995"/>
                </a:lnTo>
                <a:lnTo>
                  <a:pt x="18" y="1034"/>
                </a:lnTo>
                <a:lnTo>
                  <a:pt x="25" y="1072"/>
                </a:lnTo>
                <a:lnTo>
                  <a:pt x="35" y="1109"/>
                </a:lnTo>
                <a:lnTo>
                  <a:pt x="46" y="1148"/>
                </a:lnTo>
                <a:lnTo>
                  <a:pt x="58" y="1186"/>
                </a:lnTo>
                <a:lnTo>
                  <a:pt x="74" y="1223"/>
                </a:lnTo>
                <a:lnTo>
                  <a:pt x="90" y="1260"/>
                </a:lnTo>
                <a:lnTo>
                  <a:pt x="107" y="1297"/>
                </a:lnTo>
                <a:lnTo>
                  <a:pt x="139" y="1354"/>
                </a:lnTo>
                <a:lnTo>
                  <a:pt x="172" y="1411"/>
                </a:lnTo>
                <a:lnTo>
                  <a:pt x="209" y="1468"/>
                </a:lnTo>
                <a:lnTo>
                  <a:pt x="247" y="1525"/>
                </a:lnTo>
                <a:lnTo>
                  <a:pt x="288" y="1582"/>
                </a:lnTo>
                <a:lnTo>
                  <a:pt x="331" y="1639"/>
                </a:lnTo>
                <a:lnTo>
                  <a:pt x="374" y="1696"/>
                </a:lnTo>
                <a:lnTo>
                  <a:pt x="420" y="1752"/>
                </a:lnTo>
                <a:lnTo>
                  <a:pt x="467" y="1806"/>
                </a:lnTo>
                <a:lnTo>
                  <a:pt x="514" y="1860"/>
                </a:lnTo>
                <a:lnTo>
                  <a:pt x="563" y="1914"/>
                </a:lnTo>
                <a:lnTo>
                  <a:pt x="612" y="1966"/>
                </a:lnTo>
                <a:lnTo>
                  <a:pt x="662" y="2017"/>
                </a:lnTo>
                <a:lnTo>
                  <a:pt x="710" y="2067"/>
                </a:lnTo>
                <a:lnTo>
                  <a:pt x="808" y="2163"/>
                </a:lnTo>
                <a:lnTo>
                  <a:pt x="902" y="2252"/>
                </a:lnTo>
                <a:lnTo>
                  <a:pt x="993" y="2334"/>
                </a:lnTo>
                <a:lnTo>
                  <a:pt x="1077" y="2408"/>
                </a:lnTo>
                <a:lnTo>
                  <a:pt x="1153" y="2473"/>
                </a:lnTo>
                <a:lnTo>
                  <a:pt x="1218" y="2527"/>
                </a:lnTo>
                <a:lnTo>
                  <a:pt x="1272" y="2571"/>
                </a:lnTo>
                <a:lnTo>
                  <a:pt x="1336" y="2622"/>
                </a:lnTo>
                <a:lnTo>
                  <a:pt x="1337" y="2622"/>
                </a:lnTo>
                <a:lnTo>
                  <a:pt x="1401" y="2571"/>
                </a:lnTo>
                <a:lnTo>
                  <a:pt x="1456" y="2527"/>
                </a:lnTo>
                <a:lnTo>
                  <a:pt x="1521" y="2473"/>
                </a:lnTo>
                <a:lnTo>
                  <a:pt x="1597" y="2408"/>
                </a:lnTo>
                <a:lnTo>
                  <a:pt x="1681" y="2334"/>
                </a:lnTo>
                <a:lnTo>
                  <a:pt x="1771" y="2252"/>
                </a:lnTo>
                <a:lnTo>
                  <a:pt x="1866" y="2163"/>
                </a:lnTo>
                <a:lnTo>
                  <a:pt x="1963" y="2067"/>
                </a:lnTo>
                <a:lnTo>
                  <a:pt x="2013" y="2017"/>
                </a:lnTo>
                <a:lnTo>
                  <a:pt x="2062" y="1966"/>
                </a:lnTo>
                <a:lnTo>
                  <a:pt x="2110" y="1914"/>
                </a:lnTo>
                <a:lnTo>
                  <a:pt x="2159" y="1860"/>
                </a:lnTo>
                <a:lnTo>
                  <a:pt x="2206" y="1806"/>
                </a:lnTo>
                <a:lnTo>
                  <a:pt x="2254" y="1752"/>
                </a:lnTo>
                <a:lnTo>
                  <a:pt x="2300" y="1696"/>
                </a:lnTo>
                <a:lnTo>
                  <a:pt x="2344" y="1639"/>
                </a:lnTo>
                <a:lnTo>
                  <a:pt x="2386" y="1582"/>
                </a:lnTo>
                <a:lnTo>
                  <a:pt x="2427" y="1525"/>
                </a:lnTo>
                <a:lnTo>
                  <a:pt x="2465" y="1468"/>
                </a:lnTo>
                <a:lnTo>
                  <a:pt x="2501" y="1411"/>
                </a:lnTo>
                <a:lnTo>
                  <a:pt x="2536" y="1354"/>
                </a:lnTo>
                <a:lnTo>
                  <a:pt x="2566" y="1297"/>
                </a:lnTo>
                <a:lnTo>
                  <a:pt x="2585" y="1260"/>
                </a:lnTo>
                <a:lnTo>
                  <a:pt x="2600" y="1223"/>
                </a:lnTo>
                <a:lnTo>
                  <a:pt x="2615" y="1186"/>
                </a:lnTo>
                <a:lnTo>
                  <a:pt x="2628" y="1148"/>
                </a:lnTo>
                <a:lnTo>
                  <a:pt x="2639" y="1109"/>
                </a:lnTo>
                <a:lnTo>
                  <a:pt x="2649" y="1072"/>
                </a:lnTo>
                <a:lnTo>
                  <a:pt x="2657" y="1034"/>
                </a:lnTo>
                <a:lnTo>
                  <a:pt x="2662" y="995"/>
                </a:lnTo>
                <a:lnTo>
                  <a:pt x="2668" y="956"/>
                </a:lnTo>
                <a:lnTo>
                  <a:pt x="2671" y="919"/>
                </a:lnTo>
                <a:lnTo>
                  <a:pt x="2674" y="880"/>
                </a:lnTo>
                <a:lnTo>
                  <a:pt x="2674" y="842"/>
                </a:lnTo>
                <a:lnTo>
                  <a:pt x="2672" y="804"/>
                </a:lnTo>
                <a:lnTo>
                  <a:pt x="2671" y="766"/>
                </a:lnTo>
                <a:lnTo>
                  <a:pt x="2667" y="728"/>
                </a:lnTo>
                <a:lnTo>
                  <a:pt x="2661" y="691"/>
                </a:lnTo>
                <a:lnTo>
                  <a:pt x="2655" y="655"/>
                </a:lnTo>
                <a:lnTo>
                  <a:pt x="2647" y="619"/>
                </a:lnTo>
                <a:lnTo>
                  <a:pt x="2639" y="583"/>
                </a:lnTo>
                <a:lnTo>
                  <a:pt x="2628" y="546"/>
                </a:lnTo>
                <a:lnTo>
                  <a:pt x="2617" y="513"/>
                </a:lnTo>
                <a:lnTo>
                  <a:pt x="2604" y="478"/>
                </a:lnTo>
                <a:lnTo>
                  <a:pt x="2590" y="445"/>
                </a:lnTo>
                <a:lnTo>
                  <a:pt x="2575" y="413"/>
                </a:lnTo>
                <a:lnTo>
                  <a:pt x="2560" y="381"/>
                </a:lnTo>
                <a:lnTo>
                  <a:pt x="2541" y="350"/>
                </a:lnTo>
                <a:lnTo>
                  <a:pt x="2523" y="320"/>
                </a:lnTo>
                <a:lnTo>
                  <a:pt x="2504" y="291"/>
                </a:lnTo>
                <a:lnTo>
                  <a:pt x="2484" y="263"/>
                </a:lnTo>
                <a:lnTo>
                  <a:pt x="2462" y="236"/>
                </a:lnTo>
                <a:lnTo>
                  <a:pt x="2440" y="210"/>
                </a:lnTo>
                <a:lnTo>
                  <a:pt x="2418" y="186"/>
                </a:lnTo>
                <a:lnTo>
                  <a:pt x="2393" y="163"/>
                </a:lnTo>
                <a:lnTo>
                  <a:pt x="2368" y="140"/>
                </a:lnTo>
                <a:lnTo>
                  <a:pt x="2343" y="120"/>
                </a:lnTo>
                <a:lnTo>
                  <a:pt x="2316" y="101"/>
                </a:lnTo>
                <a:lnTo>
                  <a:pt x="2288" y="83"/>
                </a:lnTo>
                <a:lnTo>
                  <a:pt x="2261" y="67"/>
                </a:lnTo>
                <a:lnTo>
                  <a:pt x="2231" y="53"/>
                </a:lnTo>
                <a:lnTo>
                  <a:pt x="2201" y="40"/>
                </a:lnTo>
                <a:lnTo>
                  <a:pt x="2170" y="29"/>
                </a:lnTo>
                <a:lnTo>
                  <a:pt x="2140" y="19"/>
                </a:lnTo>
                <a:lnTo>
                  <a:pt x="2108" y="11"/>
                </a:lnTo>
                <a:lnTo>
                  <a:pt x="2076" y="6"/>
                </a:lnTo>
                <a:lnTo>
                  <a:pt x="2042" y="1"/>
                </a:lnTo>
                <a:lnTo>
                  <a:pt x="2009" y="0"/>
                </a:lnTo>
                <a:lnTo>
                  <a:pt x="1976" y="0"/>
                </a:lnTo>
                <a:lnTo>
                  <a:pt x="1941" y="1"/>
                </a:lnTo>
                <a:lnTo>
                  <a:pt x="1905" y="6"/>
                </a:lnTo>
                <a:lnTo>
                  <a:pt x="1870" y="13"/>
                </a:lnTo>
                <a:lnTo>
                  <a:pt x="1834" y="21"/>
                </a:lnTo>
                <a:lnTo>
                  <a:pt x="1798" y="32"/>
                </a:lnTo>
                <a:lnTo>
                  <a:pt x="1760" y="46"/>
                </a:lnTo>
                <a:lnTo>
                  <a:pt x="1723" y="61"/>
                </a:lnTo>
                <a:lnTo>
                  <a:pt x="1685" y="79"/>
                </a:lnTo>
                <a:lnTo>
                  <a:pt x="1648" y="100"/>
                </a:lnTo>
                <a:lnTo>
                  <a:pt x="1610" y="124"/>
                </a:lnTo>
                <a:lnTo>
                  <a:pt x="1571" y="149"/>
                </a:lnTo>
                <a:lnTo>
                  <a:pt x="1532" y="178"/>
                </a:lnTo>
                <a:lnTo>
                  <a:pt x="1495" y="209"/>
                </a:lnTo>
                <a:lnTo>
                  <a:pt x="1454" y="242"/>
                </a:lnTo>
                <a:lnTo>
                  <a:pt x="1415" y="279"/>
                </a:lnTo>
                <a:lnTo>
                  <a:pt x="1376" y="318"/>
                </a:lnTo>
                <a:lnTo>
                  <a:pt x="1337" y="361"/>
                </a:lnTo>
                <a:close/>
                <a:moveTo>
                  <a:pt x="2311" y="1349"/>
                </a:moveTo>
                <a:lnTo>
                  <a:pt x="2311" y="1349"/>
                </a:lnTo>
                <a:lnTo>
                  <a:pt x="2297" y="1349"/>
                </a:lnTo>
                <a:lnTo>
                  <a:pt x="2284" y="1347"/>
                </a:lnTo>
                <a:lnTo>
                  <a:pt x="2272" y="1344"/>
                </a:lnTo>
                <a:lnTo>
                  <a:pt x="2259" y="1342"/>
                </a:lnTo>
                <a:lnTo>
                  <a:pt x="2247" y="1337"/>
                </a:lnTo>
                <a:lnTo>
                  <a:pt x="2236" y="1332"/>
                </a:lnTo>
                <a:lnTo>
                  <a:pt x="2224" y="1326"/>
                </a:lnTo>
                <a:lnTo>
                  <a:pt x="2213" y="1319"/>
                </a:lnTo>
                <a:lnTo>
                  <a:pt x="2204" y="1312"/>
                </a:lnTo>
                <a:lnTo>
                  <a:pt x="2192" y="1304"/>
                </a:lnTo>
                <a:lnTo>
                  <a:pt x="2184" y="1296"/>
                </a:lnTo>
                <a:lnTo>
                  <a:pt x="2176" y="1286"/>
                </a:lnTo>
                <a:lnTo>
                  <a:pt x="2167" y="1276"/>
                </a:lnTo>
                <a:lnTo>
                  <a:pt x="2159" y="1265"/>
                </a:lnTo>
                <a:lnTo>
                  <a:pt x="2152" y="1254"/>
                </a:lnTo>
                <a:lnTo>
                  <a:pt x="2147" y="1243"/>
                </a:lnTo>
                <a:lnTo>
                  <a:pt x="1521" y="1243"/>
                </a:lnTo>
                <a:lnTo>
                  <a:pt x="1510" y="1241"/>
                </a:lnTo>
                <a:lnTo>
                  <a:pt x="1500" y="1239"/>
                </a:lnTo>
                <a:lnTo>
                  <a:pt x="1492" y="1235"/>
                </a:lnTo>
                <a:lnTo>
                  <a:pt x="1483" y="1229"/>
                </a:lnTo>
                <a:lnTo>
                  <a:pt x="1476" y="1222"/>
                </a:lnTo>
                <a:lnTo>
                  <a:pt x="1470" y="1215"/>
                </a:lnTo>
                <a:lnTo>
                  <a:pt x="1464" y="1205"/>
                </a:lnTo>
                <a:lnTo>
                  <a:pt x="1461" y="1196"/>
                </a:lnTo>
                <a:lnTo>
                  <a:pt x="1404" y="983"/>
                </a:lnTo>
                <a:lnTo>
                  <a:pt x="1221" y="1951"/>
                </a:lnTo>
                <a:lnTo>
                  <a:pt x="1218" y="1962"/>
                </a:lnTo>
                <a:lnTo>
                  <a:pt x="1214" y="1973"/>
                </a:lnTo>
                <a:lnTo>
                  <a:pt x="1207" y="1981"/>
                </a:lnTo>
                <a:lnTo>
                  <a:pt x="1200" y="1989"/>
                </a:lnTo>
                <a:lnTo>
                  <a:pt x="1190" y="1995"/>
                </a:lnTo>
                <a:lnTo>
                  <a:pt x="1180" y="1999"/>
                </a:lnTo>
                <a:lnTo>
                  <a:pt x="1171" y="2002"/>
                </a:lnTo>
                <a:lnTo>
                  <a:pt x="1160" y="2003"/>
                </a:lnTo>
                <a:lnTo>
                  <a:pt x="1148" y="2002"/>
                </a:lnTo>
                <a:lnTo>
                  <a:pt x="1139" y="1999"/>
                </a:lnTo>
                <a:lnTo>
                  <a:pt x="1129" y="1994"/>
                </a:lnTo>
                <a:lnTo>
                  <a:pt x="1121" y="1988"/>
                </a:lnTo>
                <a:lnTo>
                  <a:pt x="1114" y="1980"/>
                </a:lnTo>
                <a:lnTo>
                  <a:pt x="1107" y="1970"/>
                </a:lnTo>
                <a:lnTo>
                  <a:pt x="1103" y="1960"/>
                </a:lnTo>
                <a:lnTo>
                  <a:pt x="1100" y="1949"/>
                </a:lnTo>
                <a:lnTo>
                  <a:pt x="905" y="726"/>
                </a:lnTo>
                <a:lnTo>
                  <a:pt x="815" y="1158"/>
                </a:lnTo>
                <a:lnTo>
                  <a:pt x="812" y="1169"/>
                </a:lnTo>
                <a:lnTo>
                  <a:pt x="808" y="1179"/>
                </a:lnTo>
                <a:lnTo>
                  <a:pt x="801" y="1187"/>
                </a:lnTo>
                <a:lnTo>
                  <a:pt x="794" y="1196"/>
                </a:lnTo>
                <a:lnTo>
                  <a:pt x="786" y="1201"/>
                </a:lnTo>
                <a:lnTo>
                  <a:pt x="776" y="1205"/>
                </a:lnTo>
                <a:lnTo>
                  <a:pt x="766" y="1208"/>
                </a:lnTo>
                <a:lnTo>
                  <a:pt x="755" y="1210"/>
                </a:lnTo>
                <a:lnTo>
                  <a:pt x="349" y="1210"/>
                </a:lnTo>
                <a:lnTo>
                  <a:pt x="336" y="1208"/>
                </a:lnTo>
                <a:lnTo>
                  <a:pt x="324" y="1204"/>
                </a:lnTo>
                <a:lnTo>
                  <a:pt x="314" y="1198"/>
                </a:lnTo>
                <a:lnTo>
                  <a:pt x="304" y="1190"/>
                </a:lnTo>
                <a:lnTo>
                  <a:pt x="298" y="1180"/>
                </a:lnTo>
                <a:lnTo>
                  <a:pt x="292" y="1169"/>
                </a:lnTo>
                <a:lnTo>
                  <a:pt x="288" y="1157"/>
                </a:lnTo>
                <a:lnTo>
                  <a:pt x="286" y="1144"/>
                </a:lnTo>
                <a:lnTo>
                  <a:pt x="288" y="1130"/>
                </a:lnTo>
                <a:lnTo>
                  <a:pt x="292" y="1118"/>
                </a:lnTo>
                <a:lnTo>
                  <a:pt x="298" y="1107"/>
                </a:lnTo>
                <a:lnTo>
                  <a:pt x="304" y="1097"/>
                </a:lnTo>
                <a:lnTo>
                  <a:pt x="314" y="1090"/>
                </a:lnTo>
                <a:lnTo>
                  <a:pt x="324" y="1083"/>
                </a:lnTo>
                <a:lnTo>
                  <a:pt x="336" y="1080"/>
                </a:lnTo>
                <a:lnTo>
                  <a:pt x="349" y="1079"/>
                </a:lnTo>
                <a:lnTo>
                  <a:pt x="705" y="1079"/>
                </a:lnTo>
                <a:lnTo>
                  <a:pt x="852" y="368"/>
                </a:lnTo>
                <a:lnTo>
                  <a:pt x="855" y="357"/>
                </a:lnTo>
                <a:lnTo>
                  <a:pt x="861" y="348"/>
                </a:lnTo>
                <a:lnTo>
                  <a:pt x="868" y="338"/>
                </a:lnTo>
                <a:lnTo>
                  <a:pt x="874" y="331"/>
                </a:lnTo>
                <a:lnTo>
                  <a:pt x="883" y="324"/>
                </a:lnTo>
                <a:lnTo>
                  <a:pt x="893" y="320"/>
                </a:lnTo>
                <a:lnTo>
                  <a:pt x="904" y="317"/>
                </a:lnTo>
                <a:lnTo>
                  <a:pt x="913" y="317"/>
                </a:lnTo>
                <a:lnTo>
                  <a:pt x="925" y="318"/>
                </a:lnTo>
                <a:lnTo>
                  <a:pt x="936" y="321"/>
                </a:lnTo>
                <a:lnTo>
                  <a:pt x="944" y="327"/>
                </a:lnTo>
                <a:lnTo>
                  <a:pt x="952" y="332"/>
                </a:lnTo>
                <a:lnTo>
                  <a:pt x="961" y="341"/>
                </a:lnTo>
                <a:lnTo>
                  <a:pt x="966" y="350"/>
                </a:lnTo>
                <a:lnTo>
                  <a:pt x="970" y="360"/>
                </a:lnTo>
                <a:lnTo>
                  <a:pt x="973" y="371"/>
                </a:lnTo>
                <a:lnTo>
                  <a:pt x="1166" y="1578"/>
                </a:lnTo>
                <a:lnTo>
                  <a:pt x="1333" y="691"/>
                </a:lnTo>
                <a:lnTo>
                  <a:pt x="1336" y="681"/>
                </a:lnTo>
                <a:lnTo>
                  <a:pt x="1340" y="671"/>
                </a:lnTo>
                <a:lnTo>
                  <a:pt x="1346" y="662"/>
                </a:lnTo>
                <a:lnTo>
                  <a:pt x="1353" y="655"/>
                </a:lnTo>
                <a:lnTo>
                  <a:pt x="1361" y="648"/>
                </a:lnTo>
                <a:lnTo>
                  <a:pt x="1371" y="644"/>
                </a:lnTo>
                <a:lnTo>
                  <a:pt x="1381" y="641"/>
                </a:lnTo>
                <a:lnTo>
                  <a:pt x="1390" y="640"/>
                </a:lnTo>
                <a:lnTo>
                  <a:pt x="1401" y="640"/>
                </a:lnTo>
                <a:lnTo>
                  <a:pt x="1411" y="642"/>
                </a:lnTo>
                <a:lnTo>
                  <a:pt x="1421" y="646"/>
                </a:lnTo>
                <a:lnTo>
                  <a:pt x="1429" y="652"/>
                </a:lnTo>
                <a:lnTo>
                  <a:pt x="1438" y="659"/>
                </a:lnTo>
                <a:lnTo>
                  <a:pt x="1443" y="667"/>
                </a:lnTo>
                <a:lnTo>
                  <a:pt x="1449" y="676"/>
                </a:lnTo>
                <a:lnTo>
                  <a:pt x="1453" y="687"/>
                </a:lnTo>
                <a:lnTo>
                  <a:pt x="1567" y="1112"/>
                </a:lnTo>
                <a:lnTo>
                  <a:pt x="2129" y="1112"/>
                </a:lnTo>
                <a:lnTo>
                  <a:pt x="2133" y="1096"/>
                </a:lnTo>
                <a:lnTo>
                  <a:pt x="2138" y="1080"/>
                </a:lnTo>
                <a:lnTo>
                  <a:pt x="2144" y="1065"/>
                </a:lnTo>
                <a:lnTo>
                  <a:pt x="2152" y="1050"/>
                </a:lnTo>
                <a:lnTo>
                  <a:pt x="2161" y="1037"/>
                </a:lnTo>
                <a:lnTo>
                  <a:pt x="2170" y="1023"/>
                </a:lnTo>
                <a:lnTo>
                  <a:pt x="2181" y="1012"/>
                </a:lnTo>
                <a:lnTo>
                  <a:pt x="2192" y="1001"/>
                </a:lnTo>
                <a:lnTo>
                  <a:pt x="2205" y="991"/>
                </a:lnTo>
                <a:lnTo>
                  <a:pt x="2218" y="982"/>
                </a:lnTo>
                <a:lnTo>
                  <a:pt x="2231" y="975"/>
                </a:lnTo>
                <a:lnTo>
                  <a:pt x="2247" y="968"/>
                </a:lnTo>
                <a:lnTo>
                  <a:pt x="2262" y="963"/>
                </a:lnTo>
                <a:lnTo>
                  <a:pt x="2277" y="959"/>
                </a:lnTo>
                <a:lnTo>
                  <a:pt x="2294" y="956"/>
                </a:lnTo>
                <a:lnTo>
                  <a:pt x="2311" y="956"/>
                </a:lnTo>
                <a:lnTo>
                  <a:pt x="2329" y="956"/>
                </a:lnTo>
                <a:lnTo>
                  <a:pt x="2348" y="961"/>
                </a:lnTo>
                <a:lnTo>
                  <a:pt x="2365" y="965"/>
                </a:lnTo>
                <a:lnTo>
                  <a:pt x="2383" y="972"/>
                </a:lnTo>
                <a:lnTo>
                  <a:pt x="2398" y="980"/>
                </a:lnTo>
                <a:lnTo>
                  <a:pt x="2414" y="990"/>
                </a:lnTo>
                <a:lnTo>
                  <a:pt x="2429" y="1001"/>
                </a:lnTo>
                <a:lnTo>
                  <a:pt x="2441" y="1013"/>
                </a:lnTo>
                <a:lnTo>
                  <a:pt x="2454" y="1027"/>
                </a:lnTo>
                <a:lnTo>
                  <a:pt x="2465" y="1043"/>
                </a:lnTo>
                <a:lnTo>
                  <a:pt x="2473" y="1059"/>
                </a:lnTo>
                <a:lnTo>
                  <a:pt x="2482" y="1076"/>
                </a:lnTo>
                <a:lnTo>
                  <a:pt x="2487" y="1094"/>
                </a:lnTo>
                <a:lnTo>
                  <a:pt x="2493" y="1114"/>
                </a:lnTo>
                <a:lnTo>
                  <a:pt x="2496" y="1133"/>
                </a:lnTo>
                <a:lnTo>
                  <a:pt x="2496" y="1153"/>
                </a:lnTo>
                <a:lnTo>
                  <a:pt x="2496" y="1173"/>
                </a:lnTo>
                <a:lnTo>
                  <a:pt x="2493" y="1193"/>
                </a:lnTo>
                <a:lnTo>
                  <a:pt x="2487" y="1211"/>
                </a:lnTo>
                <a:lnTo>
                  <a:pt x="2482" y="1229"/>
                </a:lnTo>
                <a:lnTo>
                  <a:pt x="2473" y="1246"/>
                </a:lnTo>
                <a:lnTo>
                  <a:pt x="2464" y="1262"/>
                </a:lnTo>
                <a:lnTo>
                  <a:pt x="2454" y="1278"/>
                </a:lnTo>
                <a:lnTo>
                  <a:pt x="2441" y="1292"/>
                </a:lnTo>
                <a:lnTo>
                  <a:pt x="2429" y="1304"/>
                </a:lnTo>
                <a:lnTo>
                  <a:pt x="2414" y="1315"/>
                </a:lnTo>
                <a:lnTo>
                  <a:pt x="2398" y="1325"/>
                </a:lnTo>
                <a:lnTo>
                  <a:pt x="2383" y="1333"/>
                </a:lnTo>
                <a:lnTo>
                  <a:pt x="2365" y="1340"/>
                </a:lnTo>
                <a:lnTo>
                  <a:pt x="2348" y="1344"/>
                </a:lnTo>
                <a:lnTo>
                  <a:pt x="2329" y="1349"/>
                </a:lnTo>
                <a:lnTo>
                  <a:pt x="2311" y="1349"/>
                </a:lnTo>
                <a:close/>
              </a:path>
            </a:pathLst>
          </a:custGeom>
          <a:solidFill>
            <a:srgbClr val="D33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031048" y="1089570"/>
            <a:ext cx="95269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图示 1"/>
          <p:cNvGraphicFramePr/>
          <p:nvPr/>
        </p:nvGraphicFramePr>
        <p:xfrm>
          <a:off x="601231" y="420960"/>
          <a:ext cx="2048835" cy="5895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10526209" y="6969670"/>
            <a:ext cx="11430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fld id="{01A982D4-5650-48E9-AF4A-323A65E0CA69}" type="slidenum">
              <a:rPr lang="en-US" altLang="zh-CN">
                <a:solidFill>
                  <a:schemeClr val="bg1"/>
                </a:solidFill>
              </a:rPr>
            </a:fld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687035" y="4019930"/>
            <a:ext cx="6907019" cy="71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/>
              <a:t>2.</a:t>
            </a:r>
            <a:r>
              <a:rPr lang="zh-CN" altLang="en-US" sz="3000" b="1" dirty="0"/>
              <a:t>取</a:t>
            </a:r>
            <a:r>
              <a:rPr lang="zh-CN" altLang="en-US" sz="3000" b="1" dirty="0">
                <a:solidFill>
                  <a:srgbClr val="FF0000"/>
                </a:solidFill>
              </a:rPr>
              <a:t>舒适、合适</a:t>
            </a:r>
            <a:r>
              <a:rPr lang="zh-CN" altLang="en-US" sz="3000" b="1" dirty="0"/>
              <a:t>的体位，暴露注射部位</a:t>
            </a:r>
            <a:endParaRPr lang="zh-CN" altLang="en-US" sz="3000" b="1" dirty="0"/>
          </a:p>
        </p:txBody>
      </p:sp>
      <p:sp>
        <p:nvSpPr>
          <p:cNvPr id="26" name="矩形 25"/>
          <p:cNvSpPr/>
          <p:nvPr/>
        </p:nvSpPr>
        <p:spPr>
          <a:xfrm>
            <a:off x="1285572" y="290241"/>
            <a:ext cx="308930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400" b="1" dirty="0">
                <a:ea typeface="楷体_GB2312" panose="02010609030101010101" pitchFamily="49" charset="-122"/>
              </a:rPr>
              <a:t>(</a:t>
            </a:r>
            <a:r>
              <a:rPr lang="zh-CN" altLang="en-US" sz="3400" b="1" dirty="0">
                <a:ea typeface="楷体_GB2312" panose="02010609030101010101" pitchFamily="49" charset="-122"/>
              </a:rPr>
              <a:t>一</a:t>
            </a:r>
            <a:r>
              <a:rPr lang="en-US" altLang="zh-CN" sz="3400" b="1" dirty="0">
                <a:ea typeface="楷体_GB2312" panose="02010609030101010101" pitchFamily="49" charset="-122"/>
              </a:rPr>
              <a:t>)</a:t>
            </a:r>
            <a:r>
              <a:rPr lang="zh-CN" altLang="en-US" sz="3400" b="1" dirty="0">
                <a:ea typeface="楷体_GB2312" panose="02010609030101010101" pitchFamily="49" charset="-122"/>
              </a:rPr>
              <a:t>操作前准备</a:t>
            </a:r>
            <a:endParaRPr lang="zh-CN" altLang="en-US" sz="3400" dirty="0"/>
          </a:p>
        </p:txBody>
      </p:sp>
      <p:sp>
        <p:nvSpPr>
          <p:cNvPr id="9" name="文本框 8"/>
          <p:cNvSpPr txBox="1"/>
          <p:nvPr/>
        </p:nvSpPr>
        <p:spPr>
          <a:xfrm>
            <a:off x="3687035" y="1574404"/>
            <a:ext cx="7237794" cy="2099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/>
              <a:t>解释</a:t>
            </a:r>
            <a:endParaRPr lang="en-US" altLang="zh-CN" sz="3000" b="1" dirty="0"/>
          </a:p>
          <a:p>
            <a:pPr>
              <a:lnSpc>
                <a:spcPct val="150000"/>
              </a:lnSpc>
            </a:pPr>
            <a:r>
              <a:rPr lang="en-US" altLang="zh-CN" sz="3000" b="1" dirty="0"/>
              <a:t>1.</a:t>
            </a:r>
            <a:r>
              <a:rPr lang="zh-CN" altLang="en-US" sz="3000" b="1" dirty="0"/>
              <a:t>使患者了解肌内注射的目的、方法、注意事项及配合要点，药物作用及其副作用</a:t>
            </a:r>
            <a:endParaRPr lang="zh-CN" altLang="en-US" sz="3000" b="1" dirty="0"/>
          </a:p>
        </p:txBody>
      </p:sp>
      <p:pic>
        <p:nvPicPr>
          <p:cNvPr id="14" name="内容占位符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911" y="4488661"/>
            <a:ext cx="3689605" cy="2258038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5"/>
          <p:cNvSpPr txBox="1"/>
          <p:nvPr/>
        </p:nvSpPr>
        <p:spPr>
          <a:xfrm>
            <a:off x="1524000" y="1"/>
            <a:ext cx="91440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800" b="1" dirty="0">
                <a:solidFill>
                  <a:srgbClr val="0033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体 位</a:t>
            </a:r>
            <a:endParaRPr lang="zh-CN" altLang="en-US" sz="4800" b="1" dirty="0">
              <a:solidFill>
                <a:srgbClr val="0033CC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1203" name="Line 6"/>
          <p:cNvSpPr/>
          <p:nvPr/>
        </p:nvSpPr>
        <p:spPr>
          <a:xfrm>
            <a:off x="1524001" y="857250"/>
            <a:ext cx="8893175" cy="0"/>
          </a:xfrm>
          <a:prstGeom prst="line">
            <a:avLst/>
          </a:prstGeom>
          <a:ln w="50800" cap="flat" cmpd="sng">
            <a:solidFill>
              <a:srgbClr val="B5CBF6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51204" name="Group 4"/>
          <p:cNvGrpSpPr/>
          <p:nvPr/>
        </p:nvGrpSpPr>
        <p:grpSpPr>
          <a:xfrm>
            <a:off x="6456363" y="1052514"/>
            <a:ext cx="3643312" cy="2733675"/>
            <a:chOff x="0" y="0"/>
            <a:chExt cx="3643338" cy="2733037"/>
          </a:xfrm>
        </p:grpSpPr>
        <p:pic>
          <p:nvPicPr>
            <p:cNvPr id="51215" name="Picture 2" descr="C:\Documents and Settings\Administrator\桌面\肌内注射法及注意事项[01201304113614GMT].JP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3643338" cy="27325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16" name="TextBox 12"/>
            <p:cNvSpPr txBox="1"/>
            <p:nvPr/>
          </p:nvSpPr>
          <p:spPr>
            <a:xfrm>
              <a:off x="2357454" y="2214045"/>
              <a:ext cx="1285884" cy="518992"/>
            </a:xfrm>
            <a:prstGeom prst="rect">
              <a:avLst/>
            </a:prstGeom>
            <a:solidFill>
              <a:srgbClr val="E5F5FF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solidFill>
                    <a:srgbClr val="0033CC"/>
                  </a:solidFill>
                  <a:latin typeface="黑体" panose="02010609060101010101" charset="-122"/>
                  <a:ea typeface="黑体" panose="02010609060101010101" charset="-122"/>
                </a:rPr>
                <a:t>仰卧位</a:t>
              </a:r>
              <a:endParaRPr lang="zh-CN" altLang="en-US" sz="2800" b="1" dirty="0">
                <a:solidFill>
                  <a:srgbClr val="0033CC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51205" name="Group 7"/>
          <p:cNvGrpSpPr/>
          <p:nvPr/>
        </p:nvGrpSpPr>
        <p:grpSpPr>
          <a:xfrm>
            <a:off x="2208213" y="981076"/>
            <a:ext cx="3643312" cy="2733675"/>
            <a:chOff x="0" y="0"/>
            <a:chExt cx="3643338" cy="2733037"/>
          </a:xfrm>
        </p:grpSpPr>
        <p:pic>
          <p:nvPicPr>
            <p:cNvPr id="51213" name="Picture 3" descr="C:\Documents and Settings\Administrator\桌面\肌内注射法及注意事项[01201304113621GMT]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643338" cy="27325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14" name="TextBox 13"/>
            <p:cNvSpPr txBox="1"/>
            <p:nvPr/>
          </p:nvSpPr>
          <p:spPr>
            <a:xfrm>
              <a:off x="2357454" y="2214045"/>
              <a:ext cx="1285884" cy="518992"/>
            </a:xfrm>
            <a:prstGeom prst="rect">
              <a:avLst/>
            </a:prstGeom>
            <a:solidFill>
              <a:srgbClr val="E5F5FF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solidFill>
                    <a:srgbClr val="0033CC"/>
                  </a:solidFill>
                  <a:latin typeface="黑体" panose="02010609060101010101" charset="-122"/>
                  <a:ea typeface="黑体" panose="02010609060101010101" charset="-122"/>
                </a:rPr>
                <a:t>侧卧位</a:t>
              </a:r>
              <a:endParaRPr lang="zh-CN" altLang="en-US" sz="2800" b="1" dirty="0">
                <a:solidFill>
                  <a:srgbClr val="0033CC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51206" name="Group 10"/>
          <p:cNvGrpSpPr/>
          <p:nvPr/>
        </p:nvGrpSpPr>
        <p:grpSpPr>
          <a:xfrm>
            <a:off x="2166938" y="3929064"/>
            <a:ext cx="3643312" cy="2733675"/>
            <a:chOff x="0" y="0"/>
            <a:chExt cx="3643338" cy="2733037"/>
          </a:xfrm>
        </p:grpSpPr>
        <p:pic>
          <p:nvPicPr>
            <p:cNvPr id="51211" name="Picture 4" descr="C:\Documents and Settings\Administrator\桌面\肌内注射法及注意事项[01201304113640GMT]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643338" cy="27325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12" name="TextBox 14"/>
            <p:cNvSpPr txBox="1"/>
            <p:nvPr/>
          </p:nvSpPr>
          <p:spPr>
            <a:xfrm>
              <a:off x="2357454" y="2214045"/>
              <a:ext cx="1285884" cy="518992"/>
            </a:xfrm>
            <a:prstGeom prst="rect">
              <a:avLst/>
            </a:prstGeom>
            <a:solidFill>
              <a:srgbClr val="E5F5FF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solidFill>
                    <a:srgbClr val="0033CC"/>
                  </a:solidFill>
                  <a:latin typeface="黑体" panose="02010609060101010101" charset="-122"/>
                  <a:ea typeface="黑体" panose="02010609060101010101" charset="-122"/>
                </a:rPr>
                <a:t>俯卧位</a:t>
              </a:r>
              <a:endParaRPr lang="zh-CN" altLang="en-US" sz="2800" b="1" dirty="0">
                <a:solidFill>
                  <a:srgbClr val="0033CC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51207" name="Group 13"/>
          <p:cNvGrpSpPr/>
          <p:nvPr/>
        </p:nvGrpSpPr>
        <p:grpSpPr>
          <a:xfrm>
            <a:off x="6453188" y="3929064"/>
            <a:ext cx="3643312" cy="2733675"/>
            <a:chOff x="0" y="0"/>
            <a:chExt cx="3643338" cy="2733037"/>
          </a:xfrm>
        </p:grpSpPr>
        <p:pic>
          <p:nvPicPr>
            <p:cNvPr id="51209" name="Picture 5" descr="C:\Documents and Settings\Administrator\桌面\肌内注射法及注意事项[01201304113646GMT]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3643338" cy="27325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10" name="TextBox 15"/>
            <p:cNvSpPr txBox="1"/>
            <p:nvPr/>
          </p:nvSpPr>
          <p:spPr>
            <a:xfrm>
              <a:off x="2357454" y="2214045"/>
              <a:ext cx="1285884" cy="518992"/>
            </a:xfrm>
            <a:prstGeom prst="rect">
              <a:avLst/>
            </a:prstGeom>
            <a:solidFill>
              <a:srgbClr val="E5F5FF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solidFill>
                    <a:srgbClr val="0033CC"/>
                  </a:solidFill>
                  <a:latin typeface="黑体" panose="02010609060101010101" charset="-122"/>
                  <a:ea typeface="黑体" panose="02010609060101010101" charset="-122"/>
                </a:rPr>
                <a:t>坐  位</a:t>
              </a:r>
              <a:endParaRPr lang="zh-CN" altLang="en-US" sz="2800" b="1" dirty="0">
                <a:solidFill>
                  <a:srgbClr val="0033CC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51208" name="动作按钮: 后退或前一项 16">
            <a:hlinkClick r:id="" action="ppaction://noaction"/>
          </p:cNvPr>
          <p:cNvSpPr/>
          <p:nvPr/>
        </p:nvSpPr>
        <p:spPr>
          <a:xfrm>
            <a:off x="10167938" y="6572250"/>
            <a:ext cx="500062" cy="285750"/>
          </a:xfrm>
          <a:prstGeom prst="actionButtonBackPrevious">
            <a:avLst/>
          </a:prstGeom>
          <a:solidFill>
            <a:srgbClr val="B5CBF6"/>
          </a:solidFill>
          <a:ln w="25400" cap="flat" cmpd="sng">
            <a:solidFill>
              <a:srgbClr val="33949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黑体" panose="02010609060101010101" charset="-122"/>
            </a:endParaRPr>
          </a:p>
        </p:txBody>
      </p:sp>
      <p:sp>
        <p:nvSpPr>
          <p:cNvPr id="17" name="Text Box 5"/>
          <p:cNvSpPr txBox="1"/>
          <p:nvPr/>
        </p:nvSpPr>
        <p:spPr>
          <a:xfrm>
            <a:off x="1524000" y="0"/>
            <a:ext cx="9105900" cy="8239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800" b="1" dirty="0">
                <a:solidFill>
                  <a:srgbClr val="0033CC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体 位</a:t>
            </a:r>
            <a:endParaRPr lang="zh-CN" altLang="en-US" sz="4800" b="1" dirty="0">
              <a:solidFill>
                <a:srgbClr val="0033CC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advClick="0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平行四边形 23"/>
          <p:cNvSpPr>
            <a:spLocks noChangeArrowheads="1"/>
          </p:cNvSpPr>
          <p:nvPr/>
        </p:nvSpPr>
        <p:spPr bwMode="auto">
          <a:xfrm>
            <a:off x="559388" y="1379798"/>
            <a:ext cx="11073223" cy="3509096"/>
          </a:xfrm>
          <a:prstGeom prst="parallelogram">
            <a:avLst>
              <a:gd name="adj" fmla="val 30856"/>
            </a:avLst>
          </a:prstGeom>
          <a:solidFill>
            <a:srgbClr val="1BB3FE">
              <a:alpha val="71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FFFFFF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36590" y="1580939"/>
            <a:ext cx="4849986" cy="648334"/>
            <a:chOff x="3765609" y="1173284"/>
            <a:chExt cx="3144352" cy="500089"/>
          </a:xfrm>
        </p:grpSpPr>
        <p:sp>
          <p:nvSpPr>
            <p:cNvPr id="38" name="文本框 25"/>
            <p:cNvSpPr txBox="1">
              <a:spLocks noChangeArrowheads="1"/>
            </p:cNvSpPr>
            <p:nvPr/>
          </p:nvSpPr>
          <p:spPr bwMode="auto">
            <a:xfrm>
              <a:off x="4225499" y="1228206"/>
              <a:ext cx="2684462" cy="386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6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掌握肌内注射的</a:t>
              </a:r>
              <a:r>
                <a:rPr lang="zh-CN" altLang="en-US" sz="2665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定位方法</a:t>
              </a:r>
              <a:endParaRPr lang="zh-CN" altLang="en-US" sz="266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5"/>
            <p:cNvSpPr txBox="1">
              <a:spLocks noChangeArrowheads="1"/>
            </p:cNvSpPr>
            <p:nvPr/>
          </p:nvSpPr>
          <p:spPr bwMode="auto">
            <a:xfrm>
              <a:off x="3765609" y="1173284"/>
              <a:ext cx="711200" cy="5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7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7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282390" y="2551840"/>
            <a:ext cx="6870278" cy="648334"/>
            <a:chOff x="4455684" y="1896650"/>
            <a:chExt cx="4454152" cy="500089"/>
          </a:xfrm>
        </p:grpSpPr>
        <p:sp>
          <p:nvSpPr>
            <p:cNvPr id="39" name="文本框 26"/>
            <p:cNvSpPr txBox="1">
              <a:spLocks noChangeArrowheads="1"/>
            </p:cNvSpPr>
            <p:nvPr/>
          </p:nvSpPr>
          <p:spPr bwMode="auto">
            <a:xfrm>
              <a:off x="4961861" y="1958157"/>
              <a:ext cx="3947975" cy="386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6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掌握肌内注射的</a:t>
              </a:r>
              <a:r>
                <a:rPr lang="zh-CN" altLang="en-US" sz="2665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操作方法及注意事项</a:t>
              </a:r>
              <a:endParaRPr lang="zh-CN" altLang="en-US" sz="266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27"/>
            <p:cNvSpPr txBox="1">
              <a:spLocks noChangeArrowheads="1"/>
            </p:cNvSpPr>
            <p:nvPr/>
          </p:nvSpPr>
          <p:spPr bwMode="auto">
            <a:xfrm>
              <a:off x="4455684" y="1896650"/>
              <a:ext cx="711200" cy="5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7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7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966154" y="3657828"/>
            <a:ext cx="6545492" cy="648334"/>
            <a:chOff x="3245545" y="2731196"/>
            <a:chExt cx="4243586" cy="500089"/>
          </a:xfrm>
        </p:grpSpPr>
        <p:sp>
          <p:nvSpPr>
            <p:cNvPr id="40" name="文本框 28"/>
            <p:cNvSpPr txBox="1">
              <a:spLocks noChangeArrowheads="1"/>
            </p:cNvSpPr>
            <p:nvPr/>
          </p:nvSpPr>
          <p:spPr bwMode="auto">
            <a:xfrm>
              <a:off x="3726010" y="2781970"/>
              <a:ext cx="3763121" cy="386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6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了解肌内注射的</a:t>
              </a:r>
              <a:r>
                <a:rPr lang="zh-CN" altLang="en-US" sz="2665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目的</a:t>
              </a:r>
              <a:endParaRPr lang="zh-CN" altLang="en-US" sz="266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文本框 31"/>
            <p:cNvSpPr txBox="1">
              <a:spLocks noChangeArrowheads="1"/>
            </p:cNvSpPr>
            <p:nvPr/>
          </p:nvSpPr>
          <p:spPr bwMode="auto">
            <a:xfrm>
              <a:off x="3245545" y="2731196"/>
              <a:ext cx="711200" cy="500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7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7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 rot="1048093">
            <a:off x="1460913" y="1639216"/>
            <a:ext cx="1254569" cy="2759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 rot="1100486">
            <a:off x="1752531" y="1741456"/>
            <a:ext cx="6769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教学目标</a:t>
            </a:r>
            <a:endParaRPr lang="zh-CN" altLang="en-US" sz="4000" b="1" dirty="0"/>
          </a:p>
        </p:txBody>
      </p:sp>
      <p:pic>
        <p:nvPicPr>
          <p:cNvPr id="28" name="内容占位符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911" y="4488661"/>
            <a:ext cx="3689605" cy="2258038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93"/>
          <p:cNvSpPr>
            <a:spLocks noEditPoints="1"/>
          </p:cNvSpPr>
          <p:nvPr/>
        </p:nvSpPr>
        <p:spPr bwMode="auto">
          <a:xfrm>
            <a:off x="171417" y="290241"/>
            <a:ext cx="859631" cy="842963"/>
          </a:xfrm>
          <a:custGeom>
            <a:avLst/>
            <a:gdLst>
              <a:gd name="T0" fmla="*/ 1180 w 2674"/>
              <a:gd name="T1" fmla="*/ 209 h 2622"/>
              <a:gd name="T2" fmla="*/ 951 w 2674"/>
              <a:gd name="T3" fmla="*/ 61 h 2622"/>
              <a:gd name="T4" fmla="*/ 734 w 2674"/>
              <a:gd name="T5" fmla="*/ 1 h 2622"/>
              <a:gd name="T6" fmla="*/ 534 w 2674"/>
              <a:gd name="T7" fmla="*/ 19 h 2622"/>
              <a:gd name="T8" fmla="*/ 359 w 2674"/>
              <a:gd name="T9" fmla="*/ 101 h 2622"/>
              <a:gd name="T10" fmla="*/ 211 w 2674"/>
              <a:gd name="T11" fmla="*/ 236 h 2622"/>
              <a:gd name="T12" fmla="*/ 99 w 2674"/>
              <a:gd name="T13" fmla="*/ 413 h 2622"/>
              <a:gd name="T14" fmla="*/ 26 w 2674"/>
              <a:gd name="T15" fmla="*/ 619 h 2622"/>
              <a:gd name="T16" fmla="*/ 0 w 2674"/>
              <a:gd name="T17" fmla="*/ 842 h 2622"/>
              <a:gd name="T18" fmla="*/ 25 w 2674"/>
              <a:gd name="T19" fmla="*/ 1072 h 2622"/>
              <a:gd name="T20" fmla="*/ 107 w 2674"/>
              <a:gd name="T21" fmla="*/ 1297 h 2622"/>
              <a:gd name="T22" fmla="*/ 288 w 2674"/>
              <a:gd name="T23" fmla="*/ 1582 h 2622"/>
              <a:gd name="T24" fmla="*/ 563 w 2674"/>
              <a:gd name="T25" fmla="*/ 1914 h 2622"/>
              <a:gd name="T26" fmla="*/ 993 w 2674"/>
              <a:gd name="T27" fmla="*/ 2334 h 2622"/>
              <a:gd name="T28" fmla="*/ 1336 w 2674"/>
              <a:gd name="T29" fmla="*/ 2622 h 2622"/>
              <a:gd name="T30" fmla="*/ 1456 w 2674"/>
              <a:gd name="T31" fmla="*/ 2527 h 2622"/>
              <a:gd name="T32" fmla="*/ 1963 w 2674"/>
              <a:gd name="T33" fmla="*/ 2067 h 2622"/>
              <a:gd name="T34" fmla="*/ 2254 w 2674"/>
              <a:gd name="T35" fmla="*/ 1752 h 2622"/>
              <a:gd name="T36" fmla="*/ 2501 w 2674"/>
              <a:gd name="T37" fmla="*/ 1411 h 2622"/>
              <a:gd name="T38" fmla="*/ 2615 w 2674"/>
              <a:gd name="T39" fmla="*/ 1186 h 2622"/>
              <a:gd name="T40" fmla="*/ 2668 w 2674"/>
              <a:gd name="T41" fmla="*/ 956 h 2622"/>
              <a:gd name="T42" fmla="*/ 2667 w 2674"/>
              <a:gd name="T43" fmla="*/ 728 h 2622"/>
              <a:gd name="T44" fmla="*/ 2617 w 2674"/>
              <a:gd name="T45" fmla="*/ 513 h 2622"/>
              <a:gd name="T46" fmla="*/ 2523 w 2674"/>
              <a:gd name="T47" fmla="*/ 320 h 2622"/>
              <a:gd name="T48" fmla="*/ 2393 w 2674"/>
              <a:gd name="T49" fmla="*/ 163 h 2622"/>
              <a:gd name="T50" fmla="*/ 2231 w 2674"/>
              <a:gd name="T51" fmla="*/ 53 h 2622"/>
              <a:gd name="T52" fmla="*/ 2042 w 2674"/>
              <a:gd name="T53" fmla="*/ 1 h 2622"/>
              <a:gd name="T54" fmla="*/ 1834 w 2674"/>
              <a:gd name="T55" fmla="*/ 21 h 2622"/>
              <a:gd name="T56" fmla="*/ 1610 w 2674"/>
              <a:gd name="T57" fmla="*/ 124 h 2622"/>
              <a:gd name="T58" fmla="*/ 1376 w 2674"/>
              <a:gd name="T59" fmla="*/ 318 h 2622"/>
              <a:gd name="T60" fmla="*/ 2284 w 2674"/>
              <a:gd name="T61" fmla="*/ 1347 h 2622"/>
              <a:gd name="T62" fmla="*/ 2213 w 2674"/>
              <a:gd name="T63" fmla="*/ 1319 h 2622"/>
              <a:gd name="T64" fmla="*/ 2159 w 2674"/>
              <a:gd name="T65" fmla="*/ 1265 h 2622"/>
              <a:gd name="T66" fmla="*/ 1500 w 2674"/>
              <a:gd name="T67" fmla="*/ 1239 h 2622"/>
              <a:gd name="T68" fmla="*/ 1461 w 2674"/>
              <a:gd name="T69" fmla="*/ 1196 h 2622"/>
              <a:gd name="T70" fmla="*/ 1207 w 2674"/>
              <a:gd name="T71" fmla="*/ 1981 h 2622"/>
              <a:gd name="T72" fmla="*/ 1160 w 2674"/>
              <a:gd name="T73" fmla="*/ 2003 h 2622"/>
              <a:gd name="T74" fmla="*/ 1107 w 2674"/>
              <a:gd name="T75" fmla="*/ 1970 h 2622"/>
              <a:gd name="T76" fmla="*/ 812 w 2674"/>
              <a:gd name="T77" fmla="*/ 1169 h 2622"/>
              <a:gd name="T78" fmla="*/ 766 w 2674"/>
              <a:gd name="T79" fmla="*/ 1208 h 2622"/>
              <a:gd name="T80" fmla="*/ 314 w 2674"/>
              <a:gd name="T81" fmla="*/ 1198 h 2622"/>
              <a:gd name="T82" fmla="*/ 286 w 2674"/>
              <a:gd name="T83" fmla="*/ 1144 h 2622"/>
              <a:gd name="T84" fmla="*/ 324 w 2674"/>
              <a:gd name="T85" fmla="*/ 1083 h 2622"/>
              <a:gd name="T86" fmla="*/ 855 w 2674"/>
              <a:gd name="T87" fmla="*/ 357 h 2622"/>
              <a:gd name="T88" fmla="*/ 904 w 2674"/>
              <a:gd name="T89" fmla="*/ 317 h 2622"/>
              <a:gd name="T90" fmla="*/ 952 w 2674"/>
              <a:gd name="T91" fmla="*/ 332 h 2622"/>
              <a:gd name="T92" fmla="*/ 1333 w 2674"/>
              <a:gd name="T93" fmla="*/ 691 h 2622"/>
              <a:gd name="T94" fmla="*/ 1361 w 2674"/>
              <a:gd name="T95" fmla="*/ 648 h 2622"/>
              <a:gd name="T96" fmla="*/ 1411 w 2674"/>
              <a:gd name="T97" fmla="*/ 642 h 2622"/>
              <a:gd name="T98" fmla="*/ 1453 w 2674"/>
              <a:gd name="T99" fmla="*/ 687 h 2622"/>
              <a:gd name="T100" fmla="*/ 2144 w 2674"/>
              <a:gd name="T101" fmla="*/ 1065 h 2622"/>
              <a:gd name="T102" fmla="*/ 2205 w 2674"/>
              <a:gd name="T103" fmla="*/ 991 h 2622"/>
              <a:gd name="T104" fmla="*/ 2294 w 2674"/>
              <a:gd name="T105" fmla="*/ 956 h 2622"/>
              <a:gd name="T106" fmla="*/ 2383 w 2674"/>
              <a:gd name="T107" fmla="*/ 972 h 2622"/>
              <a:gd name="T108" fmla="*/ 2465 w 2674"/>
              <a:gd name="T109" fmla="*/ 1043 h 2622"/>
              <a:gd name="T110" fmla="*/ 2496 w 2674"/>
              <a:gd name="T111" fmla="*/ 1153 h 2622"/>
              <a:gd name="T112" fmla="*/ 2473 w 2674"/>
              <a:gd name="T113" fmla="*/ 1246 h 2622"/>
              <a:gd name="T114" fmla="*/ 2398 w 2674"/>
              <a:gd name="T115" fmla="*/ 1325 h 2622"/>
              <a:gd name="T116" fmla="*/ 2311 w 2674"/>
              <a:gd name="T117" fmla="*/ 1349 h 2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74" h="2622">
                <a:moveTo>
                  <a:pt x="1337" y="361"/>
                </a:moveTo>
                <a:lnTo>
                  <a:pt x="1337" y="361"/>
                </a:lnTo>
                <a:lnTo>
                  <a:pt x="1297" y="318"/>
                </a:lnTo>
                <a:lnTo>
                  <a:pt x="1258" y="279"/>
                </a:lnTo>
                <a:lnTo>
                  <a:pt x="1219" y="242"/>
                </a:lnTo>
                <a:lnTo>
                  <a:pt x="1180" y="209"/>
                </a:lnTo>
                <a:lnTo>
                  <a:pt x="1141" y="178"/>
                </a:lnTo>
                <a:lnTo>
                  <a:pt x="1103" y="149"/>
                </a:lnTo>
                <a:lnTo>
                  <a:pt x="1064" y="124"/>
                </a:lnTo>
                <a:lnTo>
                  <a:pt x="1026" y="100"/>
                </a:lnTo>
                <a:lnTo>
                  <a:pt x="989" y="79"/>
                </a:lnTo>
                <a:lnTo>
                  <a:pt x="951" y="61"/>
                </a:lnTo>
                <a:lnTo>
                  <a:pt x="913" y="46"/>
                </a:lnTo>
                <a:lnTo>
                  <a:pt x="877" y="32"/>
                </a:lnTo>
                <a:lnTo>
                  <a:pt x="840" y="21"/>
                </a:lnTo>
                <a:lnTo>
                  <a:pt x="805" y="13"/>
                </a:lnTo>
                <a:lnTo>
                  <a:pt x="769" y="6"/>
                </a:lnTo>
                <a:lnTo>
                  <a:pt x="734" y="1"/>
                </a:lnTo>
                <a:lnTo>
                  <a:pt x="699" y="0"/>
                </a:lnTo>
                <a:lnTo>
                  <a:pt x="665" y="0"/>
                </a:lnTo>
                <a:lnTo>
                  <a:pt x="631" y="1"/>
                </a:lnTo>
                <a:lnTo>
                  <a:pt x="598" y="6"/>
                </a:lnTo>
                <a:lnTo>
                  <a:pt x="566" y="11"/>
                </a:lnTo>
                <a:lnTo>
                  <a:pt x="534" y="19"/>
                </a:lnTo>
                <a:lnTo>
                  <a:pt x="503" y="29"/>
                </a:lnTo>
                <a:lnTo>
                  <a:pt x="473" y="40"/>
                </a:lnTo>
                <a:lnTo>
                  <a:pt x="444" y="53"/>
                </a:lnTo>
                <a:lnTo>
                  <a:pt x="414" y="67"/>
                </a:lnTo>
                <a:lnTo>
                  <a:pt x="385" y="83"/>
                </a:lnTo>
                <a:lnTo>
                  <a:pt x="359" y="101"/>
                </a:lnTo>
                <a:lnTo>
                  <a:pt x="332" y="120"/>
                </a:lnTo>
                <a:lnTo>
                  <a:pt x="306" y="140"/>
                </a:lnTo>
                <a:lnTo>
                  <a:pt x="281" y="163"/>
                </a:lnTo>
                <a:lnTo>
                  <a:pt x="257" y="186"/>
                </a:lnTo>
                <a:lnTo>
                  <a:pt x="234" y="210"/>
                </a:lnTo>
                <a:lnTo>
                  <a:pt x="211" y="236"/>
                </a:lnTo>
                <a:lnTo>
                  <a:pt x="190" y="263"/>
                </a:lnTo>
                <a:lnTo>
                  <a:pt x="170" y="291"/>
                </a:lnTo>
                <a:lnTo>
                  <a:pt x="150" y="320"/>
                </a:lnTo>
                <a:lnTo>
                  <a:pt x="132" y="350"/>
                </a:lnTo>
                <a:lnTo>
                  <a:pt x="115" y="381"/>
                </a:lnTo>
                <a:lnTo>
                  <a:pt x="99" y="413"/>
                </a:lnTo>
                <a:lnTo>
                  <a:pt x="83" y="445"/>
                </a:lnTo>
                <a:lnTo>
                  <a:pt x="70" y="478"/>
                </a:lnTo>
                <a:lnTo>
                  <a:pt x="57" y="513"/>
                </a:lnTo>
                <a:lnTo>
                  <a:pt x="46" y="546"/>
                </a:lnTo>
                <a:lnTo>
                  <a:pt x="36" y="583"/>
                </a:lnTo>
                <a:lnTo>
                  <a:pt x="26" y="619"/>
                </a:lnTo>
                <a:lnTo>
                  <a:pt x="19" y="655"/>
                </a:lnTo>
                <a:lnTo>
                  <a:pt x="13" y="691"/>
                </a:lnTo>
                <a:lnTo>
                  <a:pt x="7" y="728"/>
                </a:lnTo>
                <a:lnTo>
                  <a:pt x="4" y="766"/>
                </a:lnTo>
                <a:lnTo>
                  <a:pt x="1" y="804"/>
                </a:lnTo>
                <a:lnTo>
                  <a:pt x="0" y="842"/>
                </a:lnTo>
                <a:lnTo>
                  <a:pt x="1" y="880"/>
                </a:lnTo>
                <a:lnTo>
                  <a:pt x="3" y="919"/>
                </a:lnTo>
                <a:lnTo>
                  <a:pt x="6" y="956"/>
                </a:lnTo>
                <a:lnTo>
                  <a:pt x="11" y="995"/>
                </a:lnTo>
                <a:lnTo>
                  <a:pt x="18" y="1034"/>
                </a:lnTo>
                <a:lnTo>
                  <a:pt x="25" y="1072"/>
                </a:lnTo>
                <a:lnTo>
                  <a:pt x="35" y="1109"/>
                </a:lnTo>
                <a:lnTo>
                  <a:pt x="46" y="1148"/>
                </a:lnTo>
                <a:lnTo>
                  <a:pt x="58" y="1186"/>
                </a:lnTo>
                <a:lnTo>
                  <a:pt x="74" y="1223"/>
                </a:lnTo>
                <a:lnTo>
                  <a:pt x="90" y="1260"/>
                </a:lnTo>
                <a:lnTo>
                  <a:pt x="107" y="1297"/>
                </a:lnTo>
                <a:lnTo>
                  <a:pt x="139" y="1354"/>
                </a:lnTo>
                <a:lnTo>
                  <a:pt x="172" y="1411"/>
                </a:lnTo>
                <a:lnTo>
                  <a:pt x="209" y="1468"/>
                </a:lnTo>
                <a:lnTo>
                  <a:pt x="247" y="1525"/>
                </a:lnTo>
                <a:lnTo>
                  <a:pt x="288" y="1582"/>
                </a:lnTo>
                <a:lnTo>
                  <a:pt x="331" y="1639"/>
                </a:lnTo>
                <a:lnTo>
                  <a:pt x="374" y="1696"/>
                </a:lnTo>
                <a:lnTo>
                  <a:pt x="420" y="1752"/>
                </a:lnTo>
                <a:lnTo>
                  <a:pt x="467" y="1806"/>
                </a:lnTo>
                <a:lnTo>
                  <a:pt x="514" y="1860"/>
                </a:lnTo>
                <a:lnTo>
                  <a:pt x="563" y="1914"/>
                </a:lnTo>
                <a:lnTo>
                  <a:pt x="612" y="1966"/>
                </a:lnTo>
                <a:lnTo>
                  <a:pt x="662" y="2017"/>
                </a:lnTo>
                <a:lnTo>
                  <a:pt x="710" y="2067"/>
                </a:lnTo>
                <a:lnTo>
                  <a:pt x="808" y="2163"/>
                </a:lnTo>
                <a:lnTo>
                  <a:pt x="902" y="2252"/>
                </a:lnTo>
                <a:lnTo>
                  <a:pt x="993" y="2334"/>
                </a:lnTo>
                <a:lnTo>
                  <a:pt x="1077" y="2408"/>
                </a:lnTo>
                <a:lnTo>
                  <a:pt x="1153" y="2473"/>
                </a:lnTo>
                <a:lnTo>
                  <a:pt x="1218" y="2527"/>
                </a:lnTo>
                <a:lnTo>
                  <a:pt x="1272" y="2571"/>
                </a:lnTo>
                <a:lnTo>
                  <a:pt x="1336" y="2622"/>
                </a:lnTo>
                <a:lnTo>
                  <a:pt x="1337" y="2622"/>
                </a:lnTo>
                <a:lnTo>
                  <a:pt x="1401" y="2571"/>
                </a:lnTo>
                <a:lnTo>
                  <a:pt x="1456" y="2527"/>
                </a:lnTo>
                <a:lnTo>
                  <a:pt x="1521" y="2473"/>
                </a:lnTo>
                <a:lnTo>
                  <a:pt x="1597" y="2408"/>
                </a:lnTo>
                <a:lnTo>
                  <a:pt x="1681" y="2334"/>
                </a:lnTo>
                <a:lnTo>
                  <a:pt x="1771" y="2252"/>
                </a:lnTo>
                <a:lnTo>
                  <a:pt x="1866" y="2163"/>
                </a:lnTo>
                <a:lnTo>
                  <a:pt x="1963" y="2067"/>
                </a:lnTo>
                <a:lnTo>
                  <a:pt x="2013" y="2017"/>
                </a:lnTo>
                <a:lnTo>
                  <a:pt x="2062" y="1966"/>
                </a:lnTo>
                <a:lnTo>
                  <a:pt x="2110" y="1914"/>
                </a:lnTo>
                <a:lnTo>
                  <a:pt x="2159" y="1860"/>
                </a:lnTo>
                <a:lnTo>
                  <a:pt x="2206" y="1806"/>
                </a:lnTo>
                <a:lnTo>
                  <a:pt x="2254" y="1752"/>
                </a:lnTo>
                <a:lnTo>
                  <a:pt x="2300" y="1696"/>
                </a:lnTo>
                <a:lnTo>
                  <a:pt x="2344" y="1639"/>
                </a:lnTo>
                <a:lnTo>
                  <a:pt x="2386" y="1582"/>
                </a:lnTo>
                <a:lnTo>
                  <a:pt x="2427" y="1525"/>
                </a:lnTo>
                <a:lnTo>
                  <a:pt x="2465" y="1468"/>
                </a:lnTo>
                <a:lnTo>
                  <a:pt x="2501" y="1411"/>
                </a:lnTo>
                <a:lnTo>
                  <a:pt x="2536" y="1354"/>
                </a:lnTo>
                <a:lnTo>
                  <a:pt x="2566" y="1297"/>
                </a:lnTo>
                <a:lnTo>
                  <a:pt x="2585" y="1260"/>
                </a:lnTo>
                <a:lnTo>
                  <a:pt x="2600" y="1223"/>
                </a:lnTo>
                <a:lnTo>
                  <a:pt x="2615" y="1186"/>
                </a:lnTo>
                <a:lnTo>
                  <a:pt x="2628" y="1148"/>
                </a:lnTo>
                <a:lnTo>
                  <a:pt x="2639" y="1109"/>
                </a:lnTo>
                <a:lnTo>
                  <a:pt x="2649" y="1072"/>
                </a:lnTo>
                <a:lnTo>
                  <a:pt x="2657" y="1034"/>
                </a:lnTo>
                <a:lnTo>
                  <a:pt x="2662" y="995"/>
                </a:lnTo>
                <a:lnTo>
                  <a:pt x="2668" y="956"/>
                </a:lnTo>
                <a:lnTo>
                  <a:pt x="2671" y="919"/>
                </a:lnTo>
                <a:lnTo>
                  <a:pt x="2674" y="880"/>
                </a:lnTo>
                <a:lnTo>
                  <a:pt x="2674" y="842"/>
                </a:lnTo>
                <a:lnTo>
                  <a:pt x="2672" y="804"/>
                </a:lnTo>
                <a:lnTo>
                  <a:pt x="2671" y="766"/>
                </a:lnTo>
                <a:lnTo>
                  <a:pt x="2667" y="728"/>
                </a:lnTo>
                <a:lnTo>
                  <a:pt x="2661" y="691"/>
                </a:lnTo>
                <a:lnTo>
                  <a:pt x="2655" y="655"/>
                </a:lnTo>
                <a:lnTo>
                  <a:pt x="2647" y="619"/>
                </a:lnTo>
                <a:lnTo>
                  <a:pt x="2639" y="583"/>
                </a:lnTo>
                <a:lnTo>
                  <a:pt x="2628" y="546"/>
                </a:lnTo>
                <a:lnTo>
                  <a:pt x="2617" y="513"/>
                </a:lnTo>
                <a:lnTo>
                  <a:pt x="2604" y="478"/>
                </a:lnTo>
                <a:lnTo>
                  <a:pt x="2590" y="445"/>
                </a:lnTo>
                <a:lnTo>
                  <a:pt x="2575" y="413"/>
                </a:lnTo>
                <a:lnTo>
                  <a:pt x="2560" y="381"/>
                </a:lnTo>
                <a:lnTo>
                  <a:pt x="2541" y="350"/>
                </a:lnTo>
                <a:lnTo>
                  <a:pt x="2523" y="320"/>
                </a:lnTo>
                <a:lnTo>
                  <a:pt x="2504" y="291"/>
                </a:lnTo>
                <a:lnTo>
                  <a:pt x="2484" y="263"/>
                </a:lnTo>
                <a:lnTo>
                  <a:pt x="2462" y="236"/>
                </a:lnTo>
                <a:lnTo>
                  <a:pt x="2440" y="210"/>
                </a:lnTo>
                <a:lnTo>
                  <a:pt x="2418" y="186"/>
                </a:lnTo>
                <a:lnTo>
                  <a:pt x="2393" y="163"/>
                </a:lnTo>
                <a:lnTo>
                  <a:pt x="2368" y="140"/>
                </a:lnTo>
                <a:lnTo>
                  <a:pt x="2343" y="120"/>
                </a:lnTo>
                <a:lnTo>
                  <a:pt x="2316" y="101"/>
                </a:lnTo>
                <a:lnTo>
                  <a:pt x="2288" y="83"/>
                </a:lnTo>
                <a:lnTo>
                  <a:pt x="2261" y="67"/>
                </a:lnTo>
                <a:lnTo>
                  <a:pt x="2231" y="53"/>
                </a:lnTo>
                <a:lnTo>
                  <a:pt x="2201" y="40"/>
                </a:lnTo>
                <a:lnTo>
                  <a:pt x="2170" y="29"/>
                </a:lnTo>
                <a:lnTo>
                  <a:pt x="2140" y="19"/>
                </a:lnTo>
                <a:lnTo>
                  <a:pt x="2108" y="11"/>
                </a:lnTo>
                <a:lnTo>
                  <a:pt x="2076" y="6"/>
                </a:lnTo>
                <a:lnTo>
                  <a:pt x="2042" y="1"/>
                </a:lnTo>
                <a:lnTo>
                  <a:pt x="2009" y="0"/>
                </a:lnTo>
                <a:lnTo>
                  <a:pt x="1976" y="0"/>
                </a:lnTo>
                <a:lnTo>
                  <a:pt x="1941" y="1"/>
                </a:lnTo>
                <a:lnTo>
                  <a:pt x="1905" y="6"/>
                </a:lnTo>
                <a:lnTo>
                  <a:pt x="1870" y="13"/>
                </a:lnTo>
                <a:lnTo>
                  <a:pt x="1834" y="21"/>
                </a:lnTo>
                <a:lnTo>
                  <a:pt x="1798" y="32"/>
                </a:lnTo>
                <a:lnTo>
                  <a:pt x="1760" y="46"/>
                </a:lnTo>
                <a:lnTo>
                  <a:pt x="1723" y="61"/>
                </a:lnTo>
                <a:lnTo>
                  <a:pt x="1685" y="79"/>
                </a:lnTo>
                <a:lnTo>
                  <a:pt x="1648" y="100"/>
                </a:lnTo>
                <a:lnTo>
                  <a:pt x="1610" y="124"/>
                </a:lnTo>
                <a:lnTo>
                  <a:pt x="1571" y="149"/>
                </a:lnTo>
                <a:lnTo>
                  <a:pt x="1532" y="178"/>
                </a:lnTo>
                <a:lnTo>
                  <a:pt x="1495" y="209"/>
                </a:lnTo>
                <a:lnTo>
                  <a:pt x="1454" y="242"/>
                </a:lnTo>
                <a:lnTo>
                  <a:pt x="1415" y="279"/>
                </a:lnTo>
                <a:lnTo>
                  <a:pt x="1376" y="318"/>
                </a:lnTo>
                <a:lnTo>
                  <a:pt x="1337" y="361"/>
                </a:lnTo>
                <a:close/>
                <a:moveTo>
                  <a:pt x="2311" y="1349"/>
                </a:moveTo>
                <a:lnTo>
                  <a:pt x="2311" y="1349"/>
                </a:lnTo>
                <a:lnTo>
                  <a:pt x="2297" y="1349"/>
                </a:lnTo>
                <a:lnTo>
                  <a:pt x="2284" y="1347"/>
                </a:lnTo>
                <a:lnTo>
                  <a:pt x="2272" y="1344"/>
                </a:lnTo>
                <a:lnTo>
                  <a:pt x="2259" y="1342"/>
                </a:lnTo>
                <a:lnTo>
                  <a:pt x="2247" y="1337"/>
                </a:lnTo>
                <a:lnTo>
                  <a:pt x="2236" y="1332"/>
                </a:lnTo>
                <a:lnTo>
                  <a:pt x="2224" y="1326"/>
                </a:lnTo>
                <a:lnTo>
                  <a:pt x="2213" y="1319"/>
                </a:lnTo>
                <a:lnTo>
                  <a:pt x="2204" y="1312"/>
                </a:lnTo>
                <a:lnTo>
                  <a:pt x="2192" y="1304"/>
                </a:lnTo>
                <a:lnTo>
                  <a:pt x="2184" y="1296"/>
                </a:lnTo>
                <a:lnTo>
                  <a:pt x="2176" y="1286"/>
                </a:lnTo>
                <a:lnTo>
                  <a:pt x="2167" y="1276"/>
                </a:lnTo>
                <a:lnTo>
                  <a:pt x="2159" y="1265"/>
                </a:lnTo>
                <a:lnTo>
                  <a:pt x="2152" y="1254"/>
                </a:lnTo>
                <a:lnTo>
                  <a:pt x="2147" y="1243"/>
                </a:lnTo>
                <a:lnTo>
                  <a:pt x="1521" y="1243"/>
                </a:lnTo>
                <a:lnTo>
                  <a:pt x="1510" y="1241"/>
                </a:lnTo>
                <a:lnTo>
                  <a:pt x="1500" y="1239"/>
                </a:lnTo>
                <a:lnTo>
                  <a:pt x="1492" y="1235"/>
                </a:lnTo>
                <a:lnTo>
                  <a:pt x="1483" y="1229"/>
                </a:lnTo>
                <a:lnTo>
                  <a:pt x="1476" y="1222"/>
                </a:lnTo>
                <a:lnTo>
                  <a:pt x="1470" y="1215"/>
                </a:lnTo>
                <a:lnTo>
                  <a:pt x="1464" y="1205"/>
                </a:lnTo>
                <a:lnTo>
                  <a:pt x="1461" y="1196"/>
                </a:lnTo>
                <a:lnTo>
                  <a:pt x="1404" y="983"/>
                </a:lnTo>
                <a:lnTo>
                  <a:pt x="1221" y="1951"/>
                </a:lnTo>
                <a:lnTo>
                  <a:pt x="1218" y="1962"/>
                </a:lnTo>
                <a:lnTo>
                  <a:pt x="1214" y="1973"/>
                </a:lnTo>
                <a:lnTo>
                  <a:pt x="1207" y="1981"/>
                </a:lnTo>
                <a:lnTo>
                  <a:pt x="1200" y="1989"/>
                </a:lnTo>
                <a:lnTo>
                  <a:pt x="1190" y="1995"/>
                </a:lnTo>
                <a:lnTo>
                  <a:pt x="1180" y="1999"/>
                </a:lnTo>
                <a:lnTo>
                  <a:pt x="1171" y="2002"/>
                </a:lnTo>
                <a:lnTo>
                  <a:pt x="1160" y="2003"/>
                </a:lnTo>
                <a:lnTo>
                  <a:pt x="1148" y="2002"/>
                </a:lnTo>
                <a:lnTo>
                  <a:pt x="1139" y="1999"/>
                </a:lnTo>
                <a:lnTo>
                  <a:pt x="1129" y="1994"/>
                </a:lnTo>
                <a:lnTo>
                  <a:pt x="1121" y="1988"/>
                </a:lnTo>
                <a:lnTo>
                  <a:pt x="1114" y="1980"/>
                </a:lnTo>
                <a:lnTo>
                  <a:pt x="1107" y="1970"/>
                </a:lnTo>
                <a:lnTo>
                  <a:pt x="1103" y="1960"/>
                </a:lnTo>
                <a:lnTo>
                  <a:pt x="1100" y="1949"/>
                </a:lnTo>
                <a:lnTo>
                  <a:pt x="905" y="726"/>
                </a:lnTo>
                <a:lnTo>
                  <a:pt x="815" y="1158"/>
                </a:lnTo>
                <a:lnTo>
                  <a:pt x="812" y="1169"/>
                </a:lnTo>
                <a:lnTo>
                  <a:pt x="808" y="1179"/>
                </a:lnTo>
                <a:lnTo>
                  <a:pt x="801" y="1187"/>
                </a:lnTo>
                <a:lnTo>
                  <a:pt x="794" y="1196"/>
                </a:lnTo>
                <a:lnTo>
                  <a:pt x="786" y="1201"/>
                </a:lnTo>
                <a:lnTo>
                  <a:pt x="776" y="1205"/>
                </a:lnTo>
                <a:lnTo>
                  <a:pt x="766" y="1208"/>
                </a:lnTo>
                <a:lnTo>
                  <a:pt x="755" y="1210"/>
                </a:lnTo>
                <a:lnTo>
                  <a:pt x="349" y="1210"/>
                </a:lnTo>
                <a:lnTo>
                  <a:pt x="336" y="1208"/>
                </a:lnTo>
                <a:lnTo>
                  <a:pt x="324" y="1204"/>
                </a:lnTo>
                <a:lnTo>
                  <a:pt x="314" y="1198"/>
                </a:lnTo>
                <a:lnTo>
                  <a:pt x="304" y="1190"/>
                </a:lnTo>
                <a:lnTo>
                  <a:pt x="298" y="1180"/>
                </a:lnTo>
                <a:lnTo>
                  <a:pt x="292" y="1169"/>
                </a:lnTo>
                <a:lnTo>
                  <a:pt x="288" y="1157"/>
                </a:lnTo>
                <a:lnTo>
                  <a:pt x="286" y="1144"/>
                </a:lnTo>
                <a:lnTo>
                  <a:pt x="288" y="1130"/>
                </a:lnTo>
                <a:lnTo>
                  <a:pt x="292" y="1118"/>
                </a:lnTo>
                <a:lnTo>
                  <a:pt x="298" y="1107"/>
                </a:lnTo>
                <a:lnTo>
                  <a:pt x="304" y="1097"/>
                </a:lnTo>
                <a:lnTo>
                  <a:pt x="314" y="1090"/>
                </a:lnTo>
                <a:lnTo>
                  <a:pt x="324" y="1083"/>
                </a:lnTo>
                <a:lnTo>
                  <a:pt x="336" y="1080"/>
                </a:lnTo>
                <a:lnTo>
                  <a:pt x="349" y="1079"/>
                </a:lnTo>
                <a:lnTo>
                  <a:pt x="705" y="1079"/>
                </a:lnTo>
                <a:lnTo>
                  <a:pt x="852" y="368"/>
                </a:lnTo>
                <a:lnTo>
                  <a:pt x="855" y="357"/>
                </a:lnTo>
                <a:lnTo>
                  <a:pt x="861" y="348"/>
                </a:lnTo>
                <a:lnTo>
                  <a:pt x="868" y="338"/>
                </a:lnTo>
                <a:lnTo>
                  <a:pt x="874" y="331"/>
                </a:lnTo>
                <a:lnTo>
                  <a:pt x="883" y="324"/>
                </a:lnTo>
                <a:lnTo>
                  <a:pt x="893" y="320"/>
                </a:lnTo>
                <a:lnTo>
                  <a:pt x="904" y="317"/>
                </a:lnTo>
                <a:lnTo>
                  <a:pt x="913" y="317"/>
                </a:lnTo>
                <a:lnTo>
                  <a:pt x="925" y="318"/>
                </a:lnTo>
                <a:lnTo>
                  <a:pt x="936" y="321"/>
                </a:lnTo>
                <a:lnTo>
                  <a:pt x="944" y="327"/>
                </a:lnTo>
                <a:lnTo>
                  <a:pt x="952" y="332"/>
                </a:lnTo>
                <a:lnTo>
                  <a:pt x="961" y="341"/>
                </a:lnTo>
                <a:lnTo>
                  <a:pt x="966" y="350"/>
                </a:lnTo>
                <a:lnTo>
                  <a:pt x="970" y="360"/>
                </a:lnTo>
                <a:lnTo>
                  <a:pt x="973" y="371"/>
                </a:lnTo>
                <a:lnTo>
                  <a:pt x="1166" y="1578"/>
                </a:lnTo>
                <a:lnTo>
                  <a:pt x="1333" y="691"/>
                </a:lnTo>
                <a:lnTo>
                  <a:pt x="1336" y="681"/>
                </a:lnTo>
                <a:lnTo>
                  <a:pt x="1340" y="671"/>
                </a:lnTo>
                <a:lnTo>
                  <a:pt x="1346" y="662"/>
                </a:lnTo>
                <a:lnTo>
                  <a:pt x="1353" y="655"/>
                </a:lnTo>
                <a:lnTo>
                  <a:pt x="1361" y="648"/>
                </a:lnTo>
                <a:lnTo>
                  <a:pt x="1371" y="644"/>
                </a:lnTo>
                <a:lnTo>
                  <a:pt x="1381" y="641"/>
                </a:lnTo>
                <a:lnTo>
                  <a:pt x="1390" y="640"/>
                </a:lnTo>
                <a:lnTo>
                  <a:pt x="1401" y="640"/>
                </a:lnTo>
                <a:lnTo>
                  <a:pt x="1411" y="642"/>
                </a:lnTo>
                <a:lnTo>
                  <a:pt x="1421" y="646"/>
                </a:lnTo>
                <a:lnTo>
                  <a:pt x="1429" y="652"/>
                </a:lnTo>
                <a:lnTo>
                  <a:pt x="1438" y="659"/>
                </a:lnTo>
                <a:lnTo>
                  <a:pt x="1443" y="667"/>
                </a:lnTo>
                <a:lnTo>
                  <a:pt x="1449" y="676"/>
                </a:lnTo>
                <a:lnTo>
                  <a:pt x="1453" y="687"/>
                </a:lnTo>
                <a:lnTo>
                  <a:pt x="1567" y="1112"/>
                </a:lnTo>
                <a:lnTo>
                  <a:pt x="2129" y="1112"/>
                </a:lnTo>
                <a:lnTo>
                  <a:pt x="2133" y="1096"/>
                </a:lnTo>
                <a:lnTo>
                  <a:pt x="2138" y="1080"/>
                </a:lnTo>
                <a:lnTo>
                  <a:pt x="2144" y="1065"/>
                </a:lnTo>
                <a:lnTo>
                  <a:pt x="2152" y="1050"/>
                </a:lnTo>
                <a:lnTo>
                  <a:pt x="2161" y="1037"/>
                </a:lnTo>
                <a:lnTo>
                  <a:pt x="2170" y="1023"/>
                </a:lnTo>
                <a:lnTo>
                  <a:pt x="2181" y="1012"/>
                </a:lnTo>
                <a:lnTo>
                  <a:pt x="2192" y="1001"/>
                </a:lnTo>
                <a:lnTo>
                  <a:pt x="2205" y="991"/>
                </a:lnTo>
                <a:lnTo>
                  <a:pt x="2218" y="982"/>
                </a:lnTo>
                <a:lnTo>
                  <a:pt x="2231" y="975"/>
                </a:lnTo>
                <a:lnTo>
                  <a:pt x="2247" y="968"/>
                </a:lnTo>
                <a:lnTo>
                  <a:pt x="2262" y="963"/>
                </a:lnTo>
                <a:lnTo>
                  <a:pt x="2277" y="959"/>
                </a:lnTo>
                <a:lnTo>
                  <a:pt x="2294" y="956"/>
                </a:lnTo>
                <a:lnTo>
                  <a:pt x="2311" y="956"/>
                </a:lnTo>
                <a:lnTo>
                  <a:pt x="2329" y="956"/>
                </a:lnTo>
                <a:lnTo>
                  <a:pt x="2348" y="961"/>
                </a:lnTo>
                <a:lnTo>
                  <a:pt x="2365" y="965"/>
                </a:lnTo>
                <a:lnTo>
                  <a:pt x="2383" y="972"/>
                </a:lnTo>
                <a:lnTo>
                  <a:pt x="2398" y="980"/>
                </a:lnTo>
                <a:lnTo>
                  <a:pt x="2414" y="990"/>
                </a:lnTo>
                <a:lnTo>
                  <a:pt x="2429" y="1001"/>
                </a:lnTo>
                <a:lnTo>
                  <a:pt x="2441" y="1013"/>
                </a:lnTo>
                <a:lnTo>
                  <a:pt x="2454" y="1027"/>
                </a:lnTo>
                <a:lnTo>
                  <a:pt x="2465" y="1043"/>
                </a:lnTo>
                <a:lnTo>
                  <a:pt x="2473" y="1059"/>
                </a:lnTo>
                <a:lnTo>
                  <a:pt x="2482" y="1076"/>
                </a:lnTo>
                <a:lnTo>
                  <a:pt x="2487" y="1094"/>
                </a:lnTo>
                <a:lnTo>
                  <a:pt x="2493" y="1114"/>
                </a:lnTo>
                <a:lnTo>
                  <a:pt x="2496" y="1133"/>
                </a:lnTo>
                <a:lnTo>
                  <a:pt x="2496" y="1153"/>
                </a:lnTo>
                <a:lnTo>
                  <a:pt x="2496" y="1173"/>
                </a:lnTo>
                <a:lnTo>
                  <a:pt x="2493" y="1193"/>
                </a:lnTo>
                <a:lnTo>
                  <a:pt x="2487" y="1211"/>
                </a:lnTo>
                <a:lnTo>
                  <a:pt x="2482" y="1229"/>
                </a:lnTo>
                <a:lnTo>
                  <a:pt x="2473" y="1246"/>
                </a:lnTo>
                <a:lnTo>
                  <a:pt x="2464" y="1262"/>
                </a:lnTo>
                <a:lnTo>
                  <a:pt x="2454" y="1278"/>
                </a:lnTo>
                <a:lnTo>
                  <a:pt x="2441" y="1292"/>
                </a:lnTo>
                <a:lnTo>
                  <a:pt x="2429" y="1304"/>
                </a:lnTo>
                <a:lnTo>
                  <a:pt x="2414" y="1315"/>
                </a:lnTo>
                <a:lnTo>
                  <a:pt x="2398" y="1325"/>
                </a:lnTo>
                <a:lnTo>
                  <a:pt x="2383" y="1333"/>
                </a:lnTo>
                <a:lnTo>
                  <a:pt x="2365" y="1340"/>
                </a:lnTo>
                <a:lnTo>
                  <a:pt x="2348" y="1344"/>
                </a:lnTo>
                <a:lnTo>
                  <a:pt x="2329" y="1349"/>
                </a:lnTo>
                <a:lnTo>
                  <a:pt x="2311" y="1349"/>
                </a:lnTo>
                <a:close/>
              </a:path>
            </a:pathLst>
          </a:custGeom>
          <a:solidFill>
            <a:srgbClr val="D33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031048" y="1089570"/>
            <a:ext cx="95269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图示 1"/>
          <p:cNvGraphicFramePr/>
          <p:nvPr/>
        </p:nvGraphicFramePr>
        <p:xfrm>
          <a:off x="601231" y="420960"/>
          <a:ext cx="2048835" cy="5895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10526209" y="6969670"/>
            <a:ext cx="11430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fld id="{01A982D4-5650-48E9-AF4A-323A65E0CA69}" type="slidenum">
              <a:rPr lang="en-US" altLang="zh-CN">
                <a:solidFill>
                  <a:schemeClr val="bg1"/>
                </a:solidFill>
              </a:rPr>
            </a:fld>
            <a:endParaRPr lang="en-US" altLang="zh-CN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560922" y="1808707"/>
            <a:ext cx="7970751" cy="4465638"/>
            <a:chOff x="3560922" y="1808707"/>
            <a:chExt cx="7970751" cy="4465638"/>
          </a:xfrm>
        </p:grpSpPr>
        <p:pic>
          <p:nvPicPr>
            <p:cNvPr id="6" name="Picture 15" descr="IMG_093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17484" y="1808707"/>
              <a:ext cx="5162550" cy="348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3"/>
            <p:cNvSpPr>
              <a:spLocks noChangeShapeType="1"/>
            </p:cNvSpPr>
            <p:nvPr/>
          </p:nvSpPr>
          <p:spPr bwMode="auto">
            <a:xfrm>
              <a:off x="6397468" y="4155440"/>
              <a:ext cx="534641" cy="16426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4"/>
            <p:cNvSpPr>
              <a:spLocks noChangeShapeType="1"/>
            </p:cNvSpPr>
            <p:nvPr/>
          </p:nvSpPr>
          <p:spPr bwMode="auto">
            <a:xfrm flipH="1">
              <a:off x="5081085" y="4545558"/>
              <a:ext cx="504825" cy="17287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7744908" y="4690021"/>
              <a:ext cx="1156493" cy="11176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6589336" y="3458950"/>
              <a:ext cx="3429448" cy="3674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8011608" y="5807690"/>
              <a:ext cx="2305050" cy="43180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solidFill>
                    <a:schemeClr val="tx2"/>
                  </a:solidFill>
                  <a:ea typeface="黑体" panose="02010609060101010101" charset="-122"/>
                </a:rPr>
                <a:t>生活垃圾桶</a:t>
              </a:r>
              <a:endParaRPr lang="zh-CN" altLang="en-US" sz="2400" b="1">
                <a:solidFill>
                  <a:schemeClr val="tx2"/>
                </a:solidFill>
                <a:ea typeface="黑体" panose="02010609060101010101" charset="-122"/>
              </a:endParaRPr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auto">
            <a:xfrm>
              <a:off x="6042315" y="5803613"/>
              <a:ext cx="1512888" cy="43180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solidFill>
                    <a:schemeClr val="tx2"/>
                  </a:solidFill>
                  <a:ea typeface="黑体" panose="02010609060101010101" charset="-122"/>
                </a:rPr>
                <a:t>治疗车</a:t>
              </a:r>
              <a:endParaRPr lang="zh-CN" altLang="en-US" sz="2400" b="1">
                <a:solidFill>
                  <a:schemeClr val="tx2"/>
                </a:solidFill>
                <a:ea typeface="黑体" panose="02010609060101010101" charset="-122"/>
              </a:endParaRP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>
              <a:off x="10018785" y="3561056"/>
              <a:ext cx="1512888" cy="43180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solidFill>
                    <a:schemeClr val="tx2"/>
                  </a:solidFill>
                  <a:ea typeface="黑体" panose="02010609060101010101" charset="-122"/>
                </a:rPr>
                <a:t>治疗盘</a:t>
              </a:r>
              <a:endParaRPr lang="zh-CN" altLang="en-US" sz="2400" b="1">
                <a:solidFill>
                  <a:schemeClr val="tx2"/>
                </a:solidFill>
                <a:ea typeface="黑体" panose="02010609060101010101" charset="-122"/>
              </a:endParaRPr>
            </a:p>
          </p:txBody>
        </p:sp>
        <p:sp>
          <p:nvSpPr>
            <p:cNvPr id="19" name="AutoShape 11"/>
            <p:cNvSpPr>
              <a:spLocks noChangeArrowheads="1"/>
            </p:cNvSpPr>
            <p:nvPr/>
          </p:nvSpPr>
          <p:spPr bwMode="auto">
            <a:xfrm>
              <a:off x="9976934" y="2313532"/>
              <a:ext cx="1512888" cy="43180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solidFill>
                    <a:schemeClr val="tx2"/>
                  </a:solidFill>
                  <a:ea typeface="黑体" panose="02010609060101010101" charset="-122"/>
                </a:rPr>
                <a:t>锐器盒</a:t>
              </a:r>
              <a:endParaRPr lang="zh-CN" altLang="en-US" sz="2400" b="1">
                <a:solidFill>
                  <a:schemeClr val="tx2"/>
                </a:solidFill>
                <a:ea typeface="黑体" panose="02010609060101010101" charset="-122"/>
              </a:endParaRPr>
            </a:p>
          </p:txBody>
        </p:sp>
        <p:sp>
          <p:nvSpPr>
            <p:cNvPr id="20" name="AutoShape 12"/>
            <p:cNvSpPr>
              <a:spLocks noChangeArrowheads="1"/>
            </p:cNvSpPr>
            <p:nvPr/>
          </p:nvSpPr>
          <p:spPr bwMode="auto">
            <a:xfrm>
              <a:off x="3560922" y="5798093"/>
              <a:ext cx="2233612" cy="43180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solidFill>
                    <a:schemeClr val="tx2"/>
                  </a:solidFill>
                  <a:ea typeface="黑体" panose="02010609060101010101" charset="-122"/>
                </a:rPr>
                <a:t>医疗垃圾桶</a:t>
              </a:r>
              <a:endParaRPr lang="zh-CN" altLang="en-US" sz="2400" b="1">
                <a:solidFill>
                  <a:schemeClr val="tx2"/>
                </a:solidFill>
                <a:ea typeface="黑体" panose="02010609060101010101" charset="-122"/>
              </a:endParaRPr>
            </a:p>
          </p:txBody>
        </p:sp>
        <p:sp>
          <p:nvSpPr>
            <p:cNvPr id="21" name="Line 4"/>
            <p:cNvSpPr>
              <a:spLocks noChangeShapeType="1"/>
            </p:cNvSpPr>
            <p:nvPr/>
          </p:nvSpPr>
          <p:spPr bwMode="auto">
            <a:xfrm flipH="1">
              <a:off x="8666479" y="2595350"/>
              <a:ext cx="1310453" cy="431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" name="矩形 23"/>
          <p:cNvSpPr/>
          <p:nvPr/>
        </p:nvSpPr>
        <p:spPr>
          <a:xfrm>
            <a:off x="1285572" y="290241"/>
            <a:ext cx="308930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400" b="1" dirty="0">
                <a:ea typeface="楷体_GB2312" panose="02010609030101010101" pitchFamily="49" charset="-122"/>
              </a:rPr>
              <a:t>(</a:t>
            </a:r>
            <a:r>
              <a:rPr lang="zh-CN" altLang="en-US" sz="3400" b="1" dirty="0">
                <a:ea typeface="楷体_GB2312" panose="02010609030101010101" pitchFamily="49" charset="-122"/>
              </a:rPr>
              <a:t>一</a:t>
            </a:r>
            <a:r>
              <a:rPr lang="en-US" altLang="zh-CN" sz="3400" b="1" dirty="0">
                <a:ea typeface="楷体_GB2312" panose="02010609030101010101" pitchFamily="49" charset="-122"/>
              </a:rPr>
              <a:t>)</a:t>
            </a:r>
            <a:r>
              <a:rPr lang="zh-CN" altLang="en-US" sz="3400" b="1" dirty="0">
                <a:ea typeface="楷体_GB2312" panose="02010609030101010101" pitchFamily="49" charset="-122"/>
              </a:rPr>
              <a:t>操作前准备</a:t>
            </a:r>
            <a:endParaRPr lang="zh-CN" altLang="en-US" sz="3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93"/>
          <p:cNvSpPr>
            <a:spLocks noEditPoints="1"/>
          </p:cNvSpPr>
          <p:nvPr/>
        </p:nvSpPr>
        <p:spPr bwMode="auto">
          <a:xfrm>
            <a:off x="171417" y="290241"/>
            <a:ext cx="859631" cy="842963"/>
          </a:xfrm>
          <a:custGeom>
            <a:avLst/>
            <a:gdLst>
              <a:gd name="T0" fmla="*/ 1180 w 2674"/>
              <a:gd name="T1" fmla="*/ 209 h 2622"/>
              <a:gd name="T2" fmla="*/ 951 w 2674"/>
              <a:gd name="T3" fmla="*/ 61 h 2622"/>
              <a:gd name="T4" fmla="*/ 734 w 2674"/>
              <a:gd name="T5" fmla="*/ 1 h 2622"/>
              <a:gd name="T6" fmla="*/ 534 w 2674"/>
              <a:gd name="T7" fmla="*/ 19 h 2622"/>
              <a:gd name="T8" fmla="*/ 359 w 2674"/>
              <a:gd name="T9" fmla="*/ 101 h 2622"/>
              <a:gd name="T10" fmla="*/ 211 w 2674"/>
              <a:gd name="T11" fmla="*/ 236 h 2622"/>
              <a:gd name="T12" fmla="*/ 99 w 2674"/>
              <a:gd name="T13" fmla="*/ 413 h 2622"/>
              <a:gd name="T14" fmla="*/ 26 w 2674"/>
              <a:gd name="T15" fmla="*/ 619 h 2622"/>
              <a:gd name="T16" fmla="*/ 0 w 2674"/>
              <a:gd name="T17" fmla="*/ 842 h 2622"/>
              <a:gd name="T18" fmla="*/ 25 w 2674"/>
              <a:gd name="T19" fmla="*/ 1072 h 2622"/>
              <a:gd name="T20" fmla="*/ 107 w 2674"/>
              <a:gd name="T21" fmla="*/ 1297 h 2622"/>
              <a:gd name="T22" fmla="*/ 288 w 2674"/>
              <a:gd name="T23" fmla="*/ 1582 h 2622"/>
              <a:gd name="T24" fmla="*/ 563 w 2674"/>
              <a:gd name="T25" fmla="*/ 1914 h 2622"/>
              <a:gd name="T26" fmla="*/ 993 w 2674"/>
              <a:gd name="T27" fmla="*/ 2334 h 2622"/>
              <a:gd name="T28" fmla="*/ 1336 w 2674"/>
              <a:gd name="T29" fmla="*/ 2622 h 2622"/>
              <a:gd name="T30" fmla="*/ 1456 w 2674"/>
              <a:gd name="T31" fmla="*/ 2527 h 2622"/>
              <a:gd name="T32" fmla="*/ 1963 w 2674"/>
              <a:gd name="T33" fmla="*/ 2067 h 2622"/>
              <a:gd name="T34" fmla="*/ 2254 w 2674"/>
              <a:gd name="T35" fmla="*/ 1752 h 2622"/>
              <a:gd name="T36" fmla="*/ 2501 w 2674"/>
              <a:gd name="T37" fmla="*/ 1411 h 2622"/>
              <a:gd name="T38" fmla="*/ 2615 w 2674"/>
              <a:gd name="T39" fmla="*/ 1186 h 2622"/>
              <a:gd name="T40" fmla="*/ 2668 w 2674"/>
              <a:gd name="T41" fmla="*/ 956 h 2622"/>
              <a:gd name="T42" fmla="*/ 2667 w 2674"/>
              <a:gd name="T43" fmla="*/ 728 h 2622"/>
              <a:gd name="T44" fmla="*/ 2617 w 2674"/>
              <a:gd name="T45" fmla="*/ 513 h 2622"/>
              <a:gd name="T46" fmla="*/ 2523 w 2674"/>
              <a:gd name="T47" fmla="*/ 320 h 2622"/>
              <a:gd name="T48" fmla="*/ 2393 w 2674"/>
              <a:gd name="T49" fmla="*/ 163 h 2622"/>
              <a:gd name="T50" fmla="*/ 2231 w 2674"/>
              <a:gd name="T51" fmla="*/ 53 h 2622"/>
              <a:gd name="T52" fmla="*/ 2042 w 2674"/>
              <a:gd name="T53" fmla="*/ 1 h 2622"/>
              <a:gd name="T54" fmla="*/ 1834 w 2674"/>
              <a:gd name="T55" fmla="*/ 21 h 2622"/>
              <a:gd name="T56" fmla="*/ 1610 w 2674"/>
              <a:gd name="T57" fmla="*/ 124 h 2622"/>
              <a:gd name="T58" fmla="*/ 1376 w 2674"/>
              <a:gd name="T59" fmla="*/ 318 h 2622"/>
              <a:gd name="T60" fmla="*/ 2284 w 2674"/>
              <a:gd name="T61" fmla="*/ 1347 h 2622"/>
              <a:gd name="T62" fmla="*/ 2213 w 2674"/>
              <a:gd name="T63" fmla="*/ 1319 h 2622"/>
              <a:gd name="T64" fmla="*/ 2159 w 2674"/>
              <a:gd name="T65" fmla="*/ 1265 h 2622"/>
              <a:gd name="T66" fmla="*/ 1500 w 2674"/>
              <a:gd name="T67" fmla="*/ 1239 h 2622"/>
              <a:gd name="T68" fmla="*/ 1461 w 2674"/>
              <a:gd name="T69" fmla="*/ 1196 h 2622"/>
              <a:gd name="T70" fmla="*/ 1207 w 2674"/>
              <a:gd name="T71" fmla="*/ 1981 h 2622"/>
              <a:gd name="T72" fmla="*/ 1160 w 2674"/>
              <a:gd name="T73" fmla="*/ 2003 h 2622"/>
              <a:gd name="T74" fmla="*/ 1107 w 2674"/>
              <a:gd name="T75" fmla="*/ 1970 h 2622"/>
              <a:gd name="T76" fmla="*/ 812 w 2674"/>
              <a:gd name="T77" fmla="*/ 1169 h 2622"/>
              <a:gd name="T78" fmla="*/ 766 w 2674"/>
              <a:gd name="T79" fmla="*/ 1208 h 2622"/>
              <a:gd name="T80" fmla="*/ 314 w 2674"/>
              <a:gd name="T81" fmla="*/ 1198 h 2622"/>
              <a:gd name="T82" fmla="*/ 286 w 2674"/>
              <a:gd name="T83" fmla="*/ 1144 h 2622"/>
              <a:gd name="T84" fmla="*/ 324 w 2674"/>
              <a:gd name="T85" fmla="*/ 1083 h 2622"/>
              <a:gd name="T86" fmla="*/ 855 w 2674"/>
              <a:gd name="T87" fmla="*/ 357 h 2622"/>
              <a:gd name="T88" fmla="*/ 904 w 2674"/>
              <a:gd name="T89" fmla="*/ 317 h 2622"/>
              <a:gd name="T90" fmla="*/ 952 w 2674"/>
              <a:gd name="T91" fmla="*/ 332 h 2622"/>
              <a:gd name="T92" fmla="*/ 1333 w 2674"/>
              <a:gd name="T93" fmla="*/ 691 h 2622"/>
              <a:gd name="T94" fmla="*/ 1361 w 2674"/>
              <a:gd name="T95" fmla="*/ 648 h 2622"/>
              <a:gd name="T96" fmla="*/ 1411 w 2674"/>
              <a:gd name="T97" fmla="*/ 642 h 2622"/>
              <a:gd name="T98" fmla="*/ 1453 w 2674"/>
              <a:gd name="T99" fmla="*/ 687 h 2622"/>
              <a:gd name="T100" fmla="*/ 2144 w 2674"/>
              <a:gd name="T101" fmla="*/ 1065 h 2622"/>
              <a:gd name="T102" fmla="*/ 2205 w 2674"/>
              <a:gd name="T103" fmla="*/ 991 h 2622"/>
              <a:gd name="T104" fmla="*/ 2294 w 2674"/>
              <a:gd name="T105" fmla="*/ 956 h 2622"/>
              <a:gd name="T106" fmla="*/ 2383 w 2674"/>
              <a:gd name="T107" fmla="*/ 972 h 2622"/>
              <a:gd name="T108" fmla="*/ 2465 w 2674"/>
              <a:gd name="T109" fmla="*/ 1043 h 2622"/>
              <a:gd name="T110" fmla="*/ 2496 w 2674"/>
              <a:gd name="T111" fmla="*/ 1153 h 2622"/>
              <a:gd name="T112" fmla="*/ 2473 w 2674"/>
              <a:gd name="T113" fmla="*/ 1246 h 2622"/>
              <a:gd name="T114" fmla="*/ 2398 w 2674"/>
              <a:gd name="T115" fmla="*/ 1325 h 2622"/>
              <a:gd name="T116" fmla="*/ 2311 w 2674"/>
              <a:gd name="T117" fmla="*/ 1349 h 2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74" h="2622">
                <a:moveTo>
                  <a:pt x="1337" y="361"/>
                </a:moveTo>
                <a:lnTo>
                  <a:pt x="1337" y="361"/>
                </a:lnTo>
                <a:lnTo>
                  <a:pt x="1297" y="318"/>
                </a:lnTo>
                <a:lnTo>
                  <a:pt x="1258" y="279"/>
                </a:lnTo>
                <a:lnTo>
                  <a:pt x="1219" y="242"/>
                </a:lnTo>
                <a:lnTo>
                  <a:pt x="1180" y="209"/>
                </a:lnTo>
                <a:lnTo>
                  <a:pt x="1141" y="178"/>
                </a:lnTo>
                <a:lnTo>
                  <a:pt x="1103" y="149"/>
                </a:lnTo>
                <a:lnTo>
                  <a:pt x="1064" y="124"/>
                </a:lnTo>
                <a:lnTo>
                  <a:pt x="1026" y="100"/>
                </a:lnTo>
                <a:lnTo>
                  <a:pt x="989" y="79"/>
                </a:lnTo>
                <a:lnTo>
                  <a:pt x="951" y="61"/>
                </a:lnTo>
                <a:lnTo>
                  <a:pt x="913" y="46"/>
                </a:lnTo>
                <a:lnTo>
                  <a:pt x="877" y="32"/>
                </a:lnTo>
                <a:lnTo>
                  <a:pt x="840" y="21"/>
                </a:lnTo>
                <a:lnTo>
                  <a:pt x="805" y="13"/>
                </a:lnTo>
                <a:lnTo>
                  <a:pt x="769" y="6"/>
                </a:lnTo>
                <a:lnTo>
                  <a:pt x="734" y="1"/>
                </a:lnTo>
                <a:lnTo>
                  <a:pt x="699" y="0"/>
                </a:lnTo>
                <a:lnTo>
                  <a:pt x="665" y="0"/>
                </a:lnTo>
                <a:lnTo>
                  <a:pt x="631" y="1"/>
                </a:lnTo>
                <a:lnTo>
                  <a:pt x="598" y="6"/>
                </a:lnTo>
                <a:lnTo>
                  <a:pt x="566" y="11"/>
                </a:lnTo>
                <a:lnTo>
                  <a:pt x="534" y="19"/>
                </a:lnTo>
                <a:lnTo>
                  <a:pt x="503" y="29"/>
                </a:lnTo>
                <a:lnTo>
                  <a:pt x="473" y="40"/>
                </a:lnTo>
                <a:lnTo>
                  <a:pt x="444" y="53"/>
                </a:lnTo>
                <a:lnTo>
                  <a:pt x="414" y="67"/>
                </a:lnTo>
                <a:lnTo>
                  <a:pt x="385" y="83"/>
                </a:lnTo>
                <a:lnTo>
                  <a:pt x="359" y="101"/>
                </a:lnTo>
                <a:lnTo>
                  <a:pt x="332" y="120"/>
                </a:lnTo>
                <a:lnTo>
                  <a:pt x="306" y="140"/>
                </a:lnTo>
                <a:lnTo>
                  <a:pt x="281" y="163"/>
                </a:lnTo>
                <a:lnTo>
                  <a:pt x="257" y="186"/>
                </a:lnTo>
                <a:lnTo>
                  <a:pt x="234" y="210"/>
                </a:lnTo>
                <a:lnTo>
                  <a:pt x="211" y="236"/>
                </a:lnTo>
                <a:lnTo>
                  <a:pt x="190" y="263"/>
                </a:lnTo>
                <a:lnTo>
                  <a:pt x="170" y="291"/>
                </a:lnTo>
                <a:lnTo>
                  <a:pt x="150" y="320"/>
                </a:lnTo>
                <a:lnTo>
                  <a:pt x="132" y="350"/>
                </a:lnTo>
                <a:lnTo>
                  <a:pt x="115" y="381"/>
                </a:lnTo>
                <a:lnTo>
                  <a:pt x="99" y="413"/>
                </a:lnTo>
                <a:lnTo>
                  <a:pt x="83" y="445"/>
                </a:lnTo>
                <a:lnTo>
                  <a:pt x="70" y="478"/>
                </a:lnTo>
                <a:lnTo>
                  <a:pt x="57" y="513"/>
                </a:lnTo>
                <a:lnTo>
                  <a:pt x="46" y="546"/>
                </a:lnTo>
                <a:lnTo>
                  <a:pt x="36" y="583"/>
                </a:lnTo>
                <a:lnTo>
                  <a:pt x="26" y="619"/>
                </a:lnTo>
                <a:lnTo>
                  <a:pt x="19" y="655"/>
                </a:lnTo>
                <a:lnTo>
                  <a:pt x="13" y="691"/>
                </a:lnTo>
                <a:lnTo>
                  <a:pt x="7" y="728"/>
                </a:lnTo>
                <a:lnTo>
                  <a:pt x="4" y="766"/>
                </a:lnTo>
                <a:lnTo>
                  <a:pt x="1" y="804"/>
                </a:lnTo>
                <a:lnTo>
                  <a:pt x="0" y="842"/>
                </a:lnTo>
                <a:lnTo>
                  <a:pt x="1" y="880"/>
                </a:lnTo>
                <a:lnTo>
                  <a:pt x="3" y="919"/>
                </a:lnTo>
                <a:lnTo>
                  <a:pt x="6" y="956"/>
                </a:lnTo>
                <a:lnTo>
                  <a:pt x="11" y="995"/>
                </a:lnTo>
                <a:lnTo>
                  <a:pt x="18" y="1034"/>
                </a:lnTo>
                <a:lnTo>
                  <a:pt x="25" y="1072"/>
                </a:lnTo>
                <a:lnTo>
                  <a:pt x="35" y="1109"/>
                </a:lnTo>
                <a:lnTo>
                  <a:pt x="46" y="1148"/>
                </a:lnTo>
                <a:lnTo>
                  <a:pt x="58" y="1186"/>
                </a:lnTo>
                <a:lnTo>
                  <a:pt x="74" y="1223"/>
                </a:lnTo>
                <a:lnTo>
                  <a:pt x="90" y="1260"/>
                </a:lnTo>
                <a:lnTo>
                  <a:pt x="107" y="1297"/>
                </a:lnTo>
                <a:lnTo>
                  <a:pt x="139" y="1354"/>
                </a:lnTo>
                <a:lnTo>
                  <a:pt x="172" y="1411"/>
                </a:lnTo>
                <a:lnTo>
                  <a:pt x="209" y="1468"/>
                </a:lnTo>
                <a:lnTo>
                  <a:pt x="247" y="1525"/>
                </a:lnTo>
                <a:lnTo>
                  <a:pt x="288" y="1582"/>
                </a:lnTo>
                <a:lnTo>
                  <a:pt x="331" y="1639"/>
                </a:lnTo>
                <a:lnTo>
                  <a:pt x="374" y="1696"/>
                </a:lnTo>
                <a:lnTo>
                  <a:pt x="420" y="1752"/>
                </a:lnTo>
                <a:lnTo>
                  <a:pt x="467" y="1806"/>
                </a:lnTo>
                <a:lnTo>
                  <a:pt x="514" y="1860"/>
                </a:lnTo>
                <a:lnTo>
                  <a:pt x="563" y="1914"/>
                </a:lnTo>
                <a:lnTo>
                  <a:pt x="612" y="1966"/>
                </a:lnTo>
                <a:lnTo>
                  <a:pt x="662" y="2017"/>
                </a:lnTo>
                <a:lnTo>
                  <a:pt x="710" y="2067"/>
                </a:lnTo>
                <a:lnTo>
                  <a:pt x="808" y="2163"/>
                </a:lnTo>
                <a:lnTo>
                  <a:pt x="902" y="2252"/>
                </a:lnTo>
                <a:lnTo>
                  <a:pt x="993" y="2334"/>
                </a:lnTo>
                <a:lnTo>
                  <a:pt x="1077" y="2408"/>
                </a:lnTo>
                <a:lnTo>
                  <a:pt x="1153" y="2473"/>
                </a:lnTo>
                <a:lnTo>
                  <a:pt x="1218" y="2527"/>
                </a:lnTo>
                <a:lnTo>
                  <a:pt x="1272" y="2571"/>
                </a:lnTo>
                <a:lnTo>
                  <a:pt x="1336" y="2622"/>
                </a:lnTo>
                <a:lnTo>
                  <a:pt x="1337" y="2622"/>
                </a:lnTo>
                <a:lnTo>
                  <a:pt x="1401" y="2571"/>
                </a:lnTo>
                <a:lnTo>
                  <a:pt x="1456" y="2527"/>
                </a:lnTo>
                <a:lnTo>
                  <a:pt x="1521" y="2473"/>
                </a:lnTo>
                <a:lnTo>
                  <a:pt x="1597" y="2408"/>
                </a:lnTo>
                <a:lnTo>
                  <a:pt x="1681" y="2334"/>
                </a:lnTo>
                <a:lnTo>
                  <a:pt x="1771" y="2252"/>
                </a:lnTo>
                <a:lnTo>
                  <a:pt x="1866" y="2163"/>
                </a:lnTo>
                <a:lnTo>
                  <a:pt x="1963" y="2067"/>
                </a:lnTo>
                <a:lnTo>
                  <a:pt x="2013" y="2017"/>
                </a:lnTo>
                <a:lnTo>
                  <a:pt x="2062" y="1966"/>
                </a:lnTo>
                <a:lnTo>
                  <a:pt x="2110" y="1914"/>
                </a:lnTo>
                <a:lnTo>
                  <a:pt x="2159" y="1860"/>
                </a:lnTo>
                <a:lnTo>
                  <a:pt x="2206" y="1806"/>
                </a:lnTo>
                <a:lnTo>
                  <a:pt x="2254" y="1752"/>
                </a:lnTo>
                <a:lnTo>
                  <a:pt x="2300" y="1696"/>
                </a:lnTo>
                <a:lnTo>
                  <a:pt x="2344" y="1639"/>
                </a:lnTo>
                <a:lnTo>
                  <a:pt x="2386" y="1582"/>
                </a:lnTo>
                <a:lnTo>
                  <a:pt x="2427" y="1525"/>
                </a:lnTo>
                <a:lnTo>
                  <a:pt x="2465" y="1468"/>
                </a:lnTo>
                <a:lnTo>
                  <a:pt x="2501" y="1411"/>
                </a:lnTo>
                <a:lnTo>
                  <a:pt x="2536" y="1354"/>
                </a:lnTo>
                <a:lnTo>
                  <a:pt x="2566" y="1297"/>
                </a:lnTo>
                <a:lnTo>
                  <a:pt x="2585" y="1260"/>
                </a:lnTo>
                <a:lnTo>
                  <a:pt x="2600" y="1223"/>
                </a:lnTo>
                <a:lnTo>
                  <a:pt x="2615" y="1186"/>
                </a:lnTo>
                <a:lnTo>
                  <a:pt x="2628" y="1148"/>
                </a:lnTo>
                <a:lnTo>
                  <a:pt x="2639" y="1109"/>
                </a:lnTo>
                <a:lnTo>
                  <a:pt x="2649" y="1072"/>
                </a:lnTo>
                <a:lnTo>
                  <a:pt x="2657" y="1034"/>
                </a:lnTo>
                <a:lnTo>
                  <a:pt x="2662" y="995"/>
                </a:lnTo>
                <a:lnTo>
                  <a:pt x="2668" y="956"/>
                </a:lnTo>
                <a:lnTo>
                  <a:pt x="2671" y="919"/>
                </a:lnTo>
                <a:lnTo>
                  <a:pt x="2674" y="880"/>
                </a:lnTo>
                <a:lnTo>
                  <a:pt x="2674" y="842"/>
                </a:lnTo>
                <a:lnTo>
                  <a:pt x="2672" y="804"/>
                </a:lnTo>
                <a:lnTo>
                  <a:pt x="2671" y="766"/>
                </a:lnTo>
                <a:lnTo>
                  <a:pt x="2667" y="728"/>
                </a:lnTo>
                <a:lnTo>
                  <a:pt x="2661" y="691"/>
                </a:lnTo>
                <a:lnTo>
                  <a:pt x="2655" y="655"/>
                </a:lnTo>
                <a:lnTo>
                  <a:pt x="2647" y="619"/>
                </a:lnTo>
                <a:lnTo>
                  <a:pt x="2639" y="583"/>
                </a:lnTo>
                <a:lnTo>
                  <a:pt x="2628" y="546"/>
                </a:lnTo>
                <a:lnTo>
                  <a:pt x="2617" y="513"/>
                </a:lnTo>
                <a:lnTo>
                  <a:pt x="2604" y="478"/>
                </a:lnTo>
                <a:lnTo>
                  <a:pt x="2590" y="445"/>
                </a:lnTo>
                <a:lnTo>
                  <a:pt x="2575" y="413"/>
                </a:lnTo>
                <a:lnTo>
                  <a:pt x="2560" y="381"/>
                </a:lnTo>
                <a:lnTo>
                  <a:pt x="2541" y="350"/>
                </a:lnTo>
                <a:lnTo>
                  <a:pt x="2523" y="320"/>
                </a:lnTo>
                <a:lnTo>
                  <a:pt x="2504" y="291"/>
                </a:lnTo>
                <a:lnTo>
                  <a:pt x="2484" y="263"/>
                </a:lnTo>
                <a:lnTo>
                  <a:pt x="2462" y="236"/>
                </a:lnTo>
                <a:lnTo>
                  <a:pt x="2440" y="210"/>
                </a:lnTo>
                <a:lnTo>
                  <a:pt x="2418" y="186"/>
                </a:lnTo>
                <a:lnTo>
                  <a:pt x="2393" y="163"/>
                </a:lnTo>
                <a:lnTo>
                  <a:pt x="2368" y="140"/>
                </a:lnTo>
                <a:lnTo>
                  <a:pt x="2343" y="120"/>
                </a:lnTo>
                <a:lnTo>
                  <a:pt x="2316" y="101"/>
                </a:lnTo>
                <a:lnTo>
                  <a:pt x="2288" y="83"/>
                </a:lnTo>
                <a:lnTo>
                  <a:pt x="2261" y="67"/>
                </a:lnTo>
                <a:lnTo>
                  <a:pt x="2231" y="53"/>
                </a:lnTo>
                <a:lnTo>
                  <a:pt x="2201" y="40"/>
                </a:lnTo>
                <a:lnTo>
                  <a:pt x="2170" y="29"/>
                </a:lnTo>
                <a:lnTo>
                  <a:pt x="2140" y="19"/>
                </a:lnTo>
                <a:lnTo>
                  <a:pt x="2108" y="11"/>
                </a:lnTo>
                <a:lnTo>
                  <a:pt x="2076" y="6"/>
                </a:lnTo>
                <a:lnTo>
                  <a:pt x="2042" y="1"/>
                </a:lnTo>
                <a:lnTo>
                  <a:pt x="2009" y="0"/>
                </a:lnTo>
                <a:lnTo>
                  <a:pt x="1976" y="0"/>
                </a:lnTo>
                <a:lnTo>
                  <a:pt x="1941" y="1"/>
                </a:lnTo>
                <a:lnTo>
                  <a:pt x="1905" y="6"/>
                </a:lnTo>
                <a:lnTo>
                  <a:pt x="1870" y="13"/>
                </a:lnTo>
                <a:lnTo>
                  <a:pt x="1834" y="21"/>
                </a:lnTo>
                <a:lnTo>
                  <a:pt x="1798" y="32"/>
                </a:lnTo>
                <a:lnTo>
                  <a:pt x="1760" y="46"/>
                </a:lnTo>
                <a:lnTo>
                  <a:pt x="1723" y="61"/>
                </a:lnTo>
                <a:lnTo>
                  <a:pt x="1685" y="79"/>
                </a:lnTo>
                <a:lnTo>
                  <a:pt x="1648" y="100"/>
                </a:lnTo>
                <a:lnTo>
                  <a:pt x="1610" y="124"/>
                </a:lnTo>
                <a:lnTo>
                  <a:pt x="1571" y="149"/>
                </a:lnTo>
                <a:lnTo>
                  <a:pt x="1532" y="178"/>
                </a:lnTo>
                <a:lnTo>
                  <a:pt x="1495" y="209"/>
                </a:lnTo>
                <a:lnTo>
                  <a:pt x="1454" y="242"/>
                </a:lnTo>
                <a:lnTo>
                  <a:pt x="1415" y="279"/>
                </a:lnTo>
                <a:lnTo>
                  <a:pt x="1376" y="318"/>
                </a:lnTo>
                <a:lnTo>
                  <a:pt x="1337" y="361"/>
                </a:lnTo>
                <a:close/>
                <a:moveTo>
                  <a:pt x="2311" y="1349"/>
                </a:moveTo>
                <a:lnTo>
                  <a:pt x="2311" y="1349"/>
                </a:lnTo>
                <a:lnTo>
                  <a:pt x="2297" y="1349"/>
                </a:lnTo>
                <a:lnTo>
                  <a:pt x="2284" y="1347"/>
                </a:lnTo>
                <a:lnTo>
                  <a:pt x="2272" y="1344"/>
                </a:lnTo>
                <a:lnTo>
                  <a:pt x="2259" y="1342"/>
                </a:lnTo>
                <a:lnTo>
                  <a:pt x="2247" y="1337"/>
                </a:lnTo>
                <a:lnTo>
                  <a:pt x="2236" y="1332"/>
                </a:lnTo>
                <a:lnTo>
                  <a:pt x="2224" y="1326"/>
                </a:lnTo>
                <a:lnTo>
                  <a:pt x="2213" y="1319"/>
                </a:lnTo>
                <a:lnTo>
                  <a:pt x="2204" y="1312"/>
                </a:lnTo>
                <a:lnTo>
                  <a:pt x="2192" y="1304"/>
                </a:lnTo>
                <a:lnTo>
                  <a:pt x="2184" y="1296"/>
                </a:lnTo>
                <a:lnTo>
                  <a:pt x="2176" y="1286"/>
                </a:lnTo>
                <a:lnTo>
                  <a:pt x="2167" y="1276"/>
                </a:lnTo>
                <a:lnTo>
                  <a:pt x="2159" y="1265"/>
                </a:lnTo>
                <a:lnTo>
                  <a:pt x="2152" y="1254"/>
                </a:lnTo>
                <a:lnTo>
                  <a:pt x="2147" y="1243"/>
                </a:lnTo>
                <a:lnTo>
                  <a:pt x="1521" y="1243"/>
                </a:lnTo>
                <a:lnTo>
                  <a:pt x="1510" y="1241"/>
                </a:lnTo>
                <a:lnTo>
                  <a:pt x="1500" y="1239"/>
                </a:lnTo>
                <a:lnTo>
                  <a:pt x="1492" y="1235"/>
                </a:lnTo>
                <a:lnTo>
                  <a:pt x="1483" y="1229"/>
                </a:lnTo>
                <a:lnTo>
                  <a:pt x="1476" y="1222"/>
                </a:lnTo>
                <a:lnTo>
                  <a:pt x="1470" y="1215"/>
                </a:lnTo>
                <a:lnTo>
                  <a:pt x="1464" y="1205"/>
                </a:lnTo>
                <a:lnTo>
                  <a:pt x="1461" y="1196"/>
                </a:lnTo>
                <a:lnTo>
                  <a:pt x="1404" y="983"/>
                </a:lnTo>
                <a:lnTo>
                  <a:pt x="1221" y="1951"/>
                </a:lnTo>
                <a:lnTo>
                  <a:pt x="1218" y="1962"/>
                </a:lnTo>
                <a:lnTo>
                  <a:pt x="1214" y="1973"/>
                </a:lnTo>
                <a:lnTo>
                  <a:pt x="1207" y="1981"/>
                </a:lnTo>
                <a:lnTo>
                  <a:pt x="1200" y="1989"/>
                </a:lnTo>
                <a:lnTo>
                  <a:pt x="1190" y="1995"/>
                </a:lnTo>
                <a:lnTo>
                  <a:pt x="1180" y="1999"/>
                </a:lnTo>
                <a:lnTo>
                  <a:pt x="1171" y="2002"/>
                </a:lnTo>
                <a:lnTo>
                  <a:pt x="1160" y="2003"/>
                </a:lnTo>
                <a:lnTo>
                  <a:pt x="1148" y="2002"/>
                </a:lnTo>
                <a:lnTo>
                  <a:pt x="1139" y="1999"/>
                </a:lnTo>
                <a:lnTo>
                  <a:pt x="1129" y="1994"/>
                </a:lnTo>
                <a:lnTo>
                  <a:pt x="1121" y="1988"/>
                </a:lnTo>
                <a:lnTo>
                  <a:pt x="1114" y="1980"/>
                </a:lnTo>
                <a:lnTo>
                  <a:pt x="1107" y="1970"/>
                </a:lnTo>
                <a:lnTo>
                  <a:pt x="1103" y="1960"/>
                </a:lnTo>
                <a:lnTo>
                  <a:pt x="1100" y="1949"/>
                </a:lnTo>
                <a:lnTo>
                  <a:pt x="905" y="726"/>
                </a:lnTo>
                <a:lnTo>
                  <a:pt x="815" y="1158"/>
                </a:lnTo>
                <a:lnTo>
                  <a:pt x="812" y="1169"/>
                </a:lnTo>
                <a:lnTo>
                  <a:pt x="808" y="1179"/>
                </a:lnTo>
                <a:lnTo>
                  <a:pt x="801" y="1187"/>
                </a:lnTo>
                <a:lnTo>
                  <a:pt x="794" y="1196"/>
                </a:lnTo>
                <a:lnTo>
                  <a:pt x="786" y="1201"/>
                </a:lnTo>
                <a:lnTo>
                  <a:pt x="776" y="1205"/>
                </a:lnTo>
                <a:lnTo>
                  <a:pt x="766" y="1208"/>
                </a:lnTo>
                <a:lnTo>
                  <a:pt x="755" y="1210"/>
                </a:lnTo>
                <a:lnTo>
                  <a:pt x="349" y="1210"/>
                </a:lnTo>
                <a:lnTo>
                  <a:pt x="336" y="1208"/>
                </a:lnTo>
                <a:lnTo>
                  <a:pt x="324" y="1204"/>
                </a:lnTo>
                <a:lnTo>
                  <a:pt x="314" y="1198"/>
                </a:lnTo>
                <a:lnTo>
                  <a:pt x="304" y="1190"/>
                </a:lnTo>
                <a:lnTo>
                  <a:pt x="298" y="1180"/>
                </a:lnTo>
                <a:lnTo>
                  <a:pt x="292" y="1169"/>
                </a:lnTo>
                <a:lnTo>
                  <a:pt x="288" y="1157"/>
                </a:lnTo>
                <a:lnTo>
                  <a:pt x="286" y="1144"/>
                </a:lnTo>
                <a:lnTo>
                  <a:pt x="288" y="1130"/>
                </a:lnTo>
                <a:lnTo>
                  <a:pt x="292" y="1118"/>
                </a:lnTo>
                <a:lnTo>
                  <a:pt x="298" y="1107"/>
                </a:lnTo>
                <a:lnTo>
                  <a:pt x="304" y="1097"/>
                </a:lnTo>
                <a:lnTo>
                  <a:pt x="314" y="1090"/>
                </a:lnTo>
                <a:lnTo>
                  <a:pt x="324" y="1083"/>
                </a:lnTo>
                <a:lnTo>
                  <a:pt x="336" y="1080"/>
                </a:lnTo>
                <a:lnTo>
                  <a:pt x="349" y="1079"/>
                </a:lnTo>
                <a:lnTo>
                  <a:pt x="705" y="1079"/>
                </a:lnTo>
                <a:lnTo>
                  <a:pt x="852" y="368"/>
                </a:lnTo>
                <a:lnTo>
                  <a:pt x="855" y="357"/>
                </a:lnTo>
                <a:lnTo>
                  <a:pt x="861" y="348"/>
                </a:lnTo>
                <a:lnTo>
                  <a:pt x="868" y="338"/>
                </a:lnTo>
                <a:lnTo>
                  <a:pt x="874" y="331"/>
                </a:lnTo>
                <a:lnTo>
                  <a:pt x="883" y="324"/>
                </a:lnTo>
                <a:lnTo>
                  <a:pt x="893" y="320"/>
                </a:lnTo>
                <a:lnTo>
                  <a:pt x="904" y="317"/>
                </a:lnTo>
                <a:lnTo>
                  <a:pt x="913" y="317"/>
                </a:lnTo>
                <a:lnTo>
                  <a:pt x="925" y="318"/>
                </a:lnTo>
                <a:lnTo>
                  <a:pt x="936" y="321"/>
                </a:lnTo>
                <a:lnTo>
                  <a:pt x="944" y="327"/>
                </a:lnTo>
                <a:lnTo>
                  <a:pt x="952" y="332"/>
                </a:lnTo>
                <a:lnTo>
                  <a:pt x="961" y="341"/>
                </a:lnTo>
                <a:lnTo>
                  <a:pt x="966" y="350"/>
                </a:lnTo>
                <a:lnTo>
                  <a:pt x="970" y="360"/>
                </a:lnTo>
                <a:lnTo>
                  <a:pt x="973" y="371"/>
                </a:lnTo>
                <a:lnTo>
                  <a:pt x="1166" y="1578"/>
                </a:lnTo>
                <a:lnTo>
                  <a:pt x="1333" y="691"/>
                </a:lnTo>
                <a:lnTo>
                  <a:pt x="1336" y="681"/>
                </a:lnTo>
                <a:lnTo>
                  <a:pt x="1340" y="671"/>
                </a:lnTo>
                <a:lnTo>
                  <a:pt x="1346" y="662"/>
                </a:lnTo>
                <a:lnTo>
                  <a:pt x="1353" y="655"/>
                </a:lnTo>
                <a:lnTo>
                  <a:pt x="1361" y="648"/>
                </a:lnTo>
                <a:lnTo>
                  <a:pt x="1371" y="644"/>
                </a:lnTo>
                <a:lnTo>
                  <a:pt x="1381" y="641"/>
                </a:lnTo>
                <a:lnTo>
                  <a:pt x="1390" y="640"/>
                </a:lnTo>
                <a:lnTo>
                  <a:pt x="1401" y="640"/>
                </a:lnTo>
                <a:lnTo>
                  <a:pt x="1411" y="642"/>
                </a:lnTo>
                <a:lnTo>
                  <a:pt x="1421" y="646"/>
                </a:lnTo>
                <a:lnTo>
                  <a:pt x="1429" y="652"/>
                </a:lnTo>
                <a:lnTo>
                  <a:pt x="1438" y="659"/>
                </a:lnTo>
                <a:lnTo>
                  <a:pt x="1443" y="667"/>
                </a:lnTo>
                <a:lnTo>
                  <a:pt x="1449" y="676"/>
                </a:lnTo>
                <a:lnTo>
                  <a:pt x="1453" y="687"/>
                </a:lnTo>
                <a:lnTo>
                  <a:pt x="1567" y="1112"/>
                </a:lnTo>
                <a:lnTo>
                  <a:pt x="2129" y="1112"/>
                </a:lnTo>
                <a:lnTo>
                  <a:pt x="2133" y="1096"/>
                </a:lnTo>
                <a:lnTo>
                  <a:pt x="2138" y="1080"/>
                </a:lnTo>
                <a:lnTo>
                  <a:pt x="2144" y="1065"/>
                </a:lnTo>
                <a:lnTo>
                  <a:pt x="2152" y="1050"/>
                </a:lnTo>
                <a:lnTo>
                  <a:pt x="2161" y="1037"/>
                </a:lnTo>
                <a:lnTo>
                  <a:pt x="2170" y="1023"/>
                </a:lnTo>
                <a:lnTo>
                  <a:pt x="2181" y="1012"/>
                </a:lnTo>
                <a:lnTo>
                  <a:pt x="2192" y="1001"/>
                </a:lnTo>
                <a:lnTo>
                  <a:pt x="2205" y="991"/>
                </a:lnTo>
                <a:lnTo>
                  <a:pt x="2218" y="982"/>
                </a:lnTo>
                <a:lnTo>
                  <a:pt x="2231" y="975"/>
                </a:lnTo>
                <a:lnTo>
                  <a:pt x="2247" y="968"/>
                </a:lnTo>
                <a:lnTo>
                  <a:pt x="2262" y="963"/>
                </a:lnTo>
                <a:lnTo>
                  <a:pt x="2277" y="959"/>
                </a:lnTo>
                <a:lnTo>
                  <a:pt x="2294" y="956"/>
                </a:lnTo>
                <a:lnTo>
                  <a:pt x="2311" y="956"/>
                </a:lnTo>
                <a:lnTo>
                  <a:pt x="2329" y="956"/>
                </a:lnTo>
                <a:lnTo>
                  <a:pt x="2348" y="961"/>
                </a:lnTo>
                <a:lnTo>
                  <a:pt x="2365" y="965"/>
                </a:lnTo>
                <a:lnTo>
                  <a:pt x="2383" y="972"/>
                </a:lnTo>
                <a:lnTo>
                  <a:pt x="2398" y="980"/>
                </a:lnTo>
                <a:lnTo>
                  <a:pt x="2414" y="990"/>
                </a:lnTo>
                <a:lnTo>
                  <a:pt x="2429" y="1001"/>
                </a:lnTo>
                <a:lnTo>
                  <a:pt x="2441" y="1013"/>
                </a:lnTo>
                <a:lnTo>
                  <a:pt x="2454" y="1027"/>
                </a:lnTo>
                <a:lnTo>
                  <a:pt x="2465" y="1043"/>
                </a:lnTo>
                <a:lnTo>
                  <a:pt x="2473" y="1059"/>
                </a:lnTo>
                <a:lnTo>
                  <a:pt x="2482" y="1076"/>
                </a:lnTo>
                <a:lnTo>
                  <a:pt x="2487" y="1094"/>
                </a:lnTo>
                <a:lnTo>
                  <a:pt x="2493" y="1114"/>
                </a:lnTo>
                <a:lnTo>
                  <a:pt x="2496" y="1133"/>
                </a:lnTo>
                <a:lnTo>
                  <a:pt x="2496" y="1153"/>
                </a:lnTo>
                <a:lnTo>
                  <a:pt x="2496" y="1173"/>
                </a:lnTo>
                <a:lnTo>
                  <a:pt x="2493" y="1193"/>
                </a:lnTo>
                <a:lnTo>
                  <a:pt x="2487" y="1211"/>
                </a:lnTo>
                <a:lnTo>
                  <a:pt x="2482" y="1229"/>
                </a:lnTo>
                <a:lnTo>
                  <a:pt x="2473" y="1246"/>
                </a:lnTo>
                <a:lnTo>
                  <a:pt x="2464" y="1262"/>
                </a:lnTo>
                <a:lnTo>
                  <a:pt x="2454" y="1278"/>
                </a:lnTo>
                <a:lnTo>
                  <a:pt x="2441" y="1292"/>
                </a:lnTo>
                <a:lnTo>
                  <a:pt x="2429" y="1304"/>
                </a:lnTo>
                <a:lnTo>
                  <a:pt x="2414" y="1315"/>
                </a:lnTo>
                <a:lnTo>
                  <a:pt x="2398" y="1325"/>
                </a:lnTo>
                <a:lnTo>
                  <a:pt x="2383" y="1333"/>
                </a:lnTo>
                <a:lnTo>
                  <a:pt x="2365" y="1340"/>
                </a:lnTo>
                <a:lnTo>
                  <a:pt x="2348" y="1344"/>
                </a:lnTo>
                <a:lnTo>
                  <a:pt x="2329" y="1349"/>
                </a:lnTo>
                <a:lnTo>
                  <a:pt x="2311" y="1349"/>
                </a:lnTo>
                <a:close/>
              </a:path>
            </a:pathLst>
          </a:custGeom>
          <a:solidFill>
            <a:srgbClr val="D33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031048" y="1089570"/>
            <a:ext cx="95269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图示 1"/>
          <p:cNvGraphicFramePr/>
          <p:nvPr/>
        </p:nvGraphicFramePr>
        <p:xfrm>
          <a:off x="601231" y="420960"/>
          <a:ext cx="2048835" cy="5895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10526209" y="6969670"/>
            <a:ext cx="11430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fld id="{01A982D4-5650-48E9-AF4A-323A65E0CA69}" type="slidenum">
              <a:rPr lang="en-US" altLang="zh-CN">
                <a:solidFill>
                  <a:schemeClr val="bg1"/>
                </a:solidFill>
              </a:rPr>
            </a:fld>
            <a:endParaRPr lang="en-US" altLang="zh-CN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808730" y="1469356"/>
            <a:ext cx="7416800" cy="4752975"/>
            <a:chOff x="3808730" y="1469356"/>
            <a:chExt cx="7416800" cy="4752975"/>
          </a:xfrm>
        </p:grpSpPr>
        <p:pic>
          <p:nvPicPr>
            <p:cNvPr id="22" name="Picture 17" descr="IMG_094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80393" y="2334545"/>
              <a:ext cx="5124450" cy="317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AutoShape 9"/>
            <p:cNvSpPr>
              <a:spLocks noChangeArrowheads="1"/>
            </p:cNvSpPr>
            <p:nvPr/>
          </p:nvSpPr>
          <p:spPr bwMode="auto">
            <a:xfrm>
              <a:off x="5248593" y="5790531"/>
              <a:ext cx="1873250" cy="431800"/>
            </a:xfrm>
            <a:prstGeom prst="roundRect">
              <a:avLst>
                <a:gd name="adj" fmla="val 16667"/>
              </a:avLst>
            </a:prstGeom>
            <a:solidFill>
              <a:srgbClr val="E5F5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zh-CN" altLang="en-US" sz="2400" b="1" dirty="0">
                  <a:solidFill>
                    <a:schemeClr val="tx2"/>
                  </a:solidFill>
                  <a:ea typeface="黑体" panose="02010609060101010101" charset="-122"/>
                </a:rPr>
                <a:t>碘伏</a:t>
              </a:r>
              <a:endParaRPr lang="zh-CN" altLang="en-US" sz="2400" b="1" dirty="0">
                <a:solidFill>
                  <a:schemeClr val="tx2"/>
                </a:solidFill>
                <a:ea typeface="黑体" panose="02010609060101010101" charset="-122"/>
              </a:endParaRPr>
            </a:p>
          </p:txBody>
        </p:sp>
        <p:sp>
          <p:nvSpPr>
            <p:cNvPr id="24" name="AutoShape 10"/>
            <p:cNvSpPr>
              <a:spLocks noChangeArrowheads="1"/>
            </p:cNvSpPr>
            <p:nvPr/>
          </p:nvSpPr>
          <p:spPr bwMode="auto">
            <a:xfrm>
              <a:off x="9352280" y="1469356"/>
              <a:ext cx="1873250" cy="431800"/>
            </a:xfrm>
            <a:prstGeom prst="roundRect">
              <a:avLst>
                <a:gd name="adj" fmla="val 16667"/>
              </a:avLst>
            </a:prstGeom>
            <a:solidFill>
              <a:srgbClr val="E5F5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solidFill>
                    <a:schemeClr val="tx2"/>
                  </a:solidFill>
                  <a:ea typeface="黑体" panose="02010609060101010101" charset="-122"/>
                </a:rPr>
                <a:t>注射器</a:t>
              </a:r>
              <a:endParaRPr lang="zh-CN" altLang="en-US" sz="2400" b="1">
                <a:solidFill>
                  <a:schemeClr val="tx2"/>
                </a:solidFill>
                <a:ea typeface="黑体" panose="02010609060101010101" charset="-122"/>
              </a:endParaRPr>
            </a:p>
          </p:txBody>
        </p:sp>
        <p:sp>
          <p:nvSpPr>
            <p:cNvPr id="25" name="AutoShape 11"/>
            <p:cNvSpPr>
              <a:spLocks noChangeArrowheads="1"/>
            </p:cNvSpPr>
            <p:nvPr/>
          </p:nvSpPr>
          <p:spPr bwMode="auto">
            <a:xfrm>
              <a:off x="7264718" y="1469356"/>
              <a:ext cx="1873250" cy="431800"/>
            </a:xfrm>
            <a:prstGeom prst="roundRect">
              <a:avLst>
                <a:gd name="adj" fmla="val 16667"/>
              </a:avLst>
            </a:prstGeom>
            <a:solidFill>
              <a:srgbClr val="E5F5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solidFill>
                    <a:schemeClr val="tx2"/>
                  </a:solidFill>
                  <a:ea typeface="黑体" panose="02010609060101010101" charset="-122"/>
                </a:rPr>
                <a:t>药物</a:t>
              </a:r>
              <a:endParaRPr lang="zh-CN" altLang="en-US" sz="2400" b="1">
                <a:solidFill>
                  <a:schemeClr val="tx2"/>
                </a:solidFill>
                <a:ea typeface="黑体" panose="02010609060101010101" charset="-122"/>
              </a:endParaRPr>
            </a:p>
          </p:txBody>
        </p:sp>
        <p:sp>
          <p:nvSpPr>
            <p:cNvPr id="26" name="AutoShape 12"/>
            <p:cNvSpPr>
              <a:spLocks noChangeArrowheads="1"/>
            </p:cNvSpPr>
            <p:nvPr/>
          </p:nvSpPr>
          <p:spPr bwMode="auto">
            <a:xfrm>
              <a:off x="3808730" y="3774406"/>
              <a:ext cx="1873250" cy="431800"/>
            </a:xfrm>
            <a:prstGeom prst="roundRect">
              <a:avLst>
                <a:gd name="adj" fmla="val 16667"/>
              </a:avLst>
            </a:prstGeom>
            <a:solidFill>
              <a:srgbClr val="E5F5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solidFill>
                    <a:schemeClr val="tx2"/>
                  </a:solidFill>
                  <a:ea typeface="黑体" panose="02010609060101010101" charset="-122"/>
                </a:rPr>
                <a:t>消毒棉签</a:t>
              </a:r>
              <a:endParaRPr lang="zh-CN" altLang="en-US" sz="2400" b="1">
                <a:solidFill>
                  <a:schemeClr val="tx2"/>
                </a:solidFill>
                <a:ea typeface="黑体" panose="02010609060101010101" charset="-122"/>
              </a:endParaRPr>
            </a:p>
          </p:txBody>
        </p:sp>
        <p:sp>
          <p:nvSpPr>
            <p:cNvPr id="27" name="AutoShape 13"/>
            <p:cNvSpPr>
              <a:spLocks noChangeArrowheads="1"/>
            </p:cNvSpPr>
            <p:nvPr/>
          </p:nvSpPr>
          <p:spPr bwMode="auto">
            <a:xfrm>
              <a:off x="7193280" y="5790531"/>
              <a:ext cx="1873250" cy="431800"/>
            </a:xfrm>
            <a:prstGeom prst="roundRect">
              <a:avLst>
                <a:gd name="adj" fmla="val 16667"/>
              </a:avLst>
            </a:prstGeom>
            <a:solidFill>
              <a:srgbClr val="E5F5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solidFill>
                    <a:schemeClr val="tx2"/>
                  </a:solidFill>
                  <a:ea typeface="黑体" panose="02010609060101010101" charset="-122"/>
                </a:rPr>
                <a:t>砂轮</a:t>
              </a:r>
              <a:endParaRPr lang="zh-CN" altLang="en-US" sz="2400" b="1">
                <a:solidFill>
                  <a:schemeClr val="tx2"/>
                </a:solidFill>
                <a:ea typeface="黑体" panose="02010609060101010101" charset="-122"/>
              </a:endParaRPr>
            </a:p>
          </p:txBody>
        </p:sp>
        <p:sp>
          <p:nvSpPr>
            <p:cNvPr id="28" name="AutoShape 14"/>
            <p:cNvSpPr>
              <a:spLocks noChangeArrowheads="1"/>
            </p:cNvSpPr>
            <p:nvPr/>
          </p:nvSpPr>
          <p:spPr bwMode="auto">
            <a:xfrm>
              <a:off x="9209405" y="5790531"/>
              <a:ext cx="1873250" cy="431800"/>
            </a:xfrm>
            <a:prstGeom prst="roundRect">
              <a:avLst>
                <a:gd name="adj" fmla="val 16667"/>
              </a:avLst>
            </a:prstGeom>
            <a:solidFill>
              <a:srgbClr val="E5F5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solidFill>
                    <a:schemeClr val="tx2"/>
                  </a:solidFill>
                  <a:ea typeface="黑体" panose="02010609060101010101" charset="-122"/>
                </a:rPr>
                <a:t>纱布</a:t>
              </a:r>
              <a:endParaRPr lang="zh-CN" altLang="en-US" sz="2400" b="1">
                <a:solidFill>
                  <a:schemeClr val="tx2"/>
                </a:solidFill>
                <a:ea typeface="黑体" panose="02010609060101010101" charset="-122"/>
              </a:endParaRPr>
            </a:p>
          </p:txBody>
        </p:sp>
        <p:sp>
          <p:nvSpPr>
            <p:cNvPr id="29" name="Line 3"/>
            <p:cNvSpPr>
              <a:spLocks noChangeShapeType="1"/>
            </p:cNvSpPr>
            <p:nvPr/>
          </p:nvSpPr>
          <p:spPr bwMode="auto">
            <a:xfrm flipH="1">
              <a:off x="6401118" y="3687097"/>
              <a:ext cx="779464" cy="21034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30" name="Line 4"/>
            <p:cNvSpPr>
              <a:spLocks noChangeShapeType="1"/>
            </p:cNvSpPr>
            <p:nvPr/>
          </p:nvSpPr>
          <p:spPr bwMode="auto">
            <a:xfrm>
              <a:off x="8056881" y="3990307"/>
              <a:ext cx="144463" cy="18002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31" name="Line 5"/>
            <p:cNvSpPr>
              <a:spLocks noChangeShapeType="1"/>
            </p:cNvSpPr>
            <p:nvPr/>
          </p:nvSpPr>
          <p:spPr bwMode="auto">
            <a:xfrm flipH="1" flipV="1">
              <a:off x="6040755" y="1685257"/>
              <a:ext cx="2160588" cy="15906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Line 6"/>
            <p:cNvSpPr>
              <a:spLocks noChangeShapeType="1"/>
            </p:cNvSpPr>
            <p:nvPr/>
          </p:nvSpPr>
          <p:spPr bwMode="auto">
            <a:xfrm>
              <a:off x="8461694" y="3990307"/>
              <a:ext cx="1323975" cy="18002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 flipV="1">
              <a:off x="8344219" y="1902745"/>
              <a:ext cx="288925" cy="20208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 flipV="1">
              <a:off x="8990331" y="1902745"/>
              <a:ext cx="938213" cy="19970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AutoShape 11"/>
            <p:cNvSpPr>
              <a:spLocks noChangeArrowheads="1"/>
            </p:cNvSpPr>
            <p:nvPr/>
          </p:nvSpPr>
          <p:spPr bwMode="auto">
            <a:xfrm>
              <a:off x="5056505" y="1491581"/>
              <a:ext cx="1873250" cy="431800"/>
            </a:xfrm>
            <a:prstGeom prst="roundRect">
              <a:avLst>
                <a:gd name="adj" fmla="val 16667"/>
              </a:avLst>
            </a:prstGeom>
            <a:solidFill>
              <a:srgbClr val="E5F5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solidFill>
                    <a:schemeClr val="tx2"/>
                  </a:solidFill>
                  <a:ea typeface="黑体" panose="02010609060101010101" charset="-122"/>
                </a:rPr>
                <a:t>治疗巾</a:t>
              </a:r>
              <a:endParaRPr lang="zh-CN" altLang="en-US" sz="2400" b="1">
                <a:solidFill>
                  <a:schemeClr val="tx2"/>
                </a:solidFill>
                <a:ea typeface="黑体" panose="02010609060101010101" charset="-122"/>
              </a:endParaRPr>
            </a:p>
          </p:txBody>
        </p:sp>
        <p:sp>
          <p:nvSpPr>
            <p:cNvPr id="36" name="Line 4"/>
            <p:cNvSpPr>
              <a:spLocks noChangeShapeType="1"/>
            </p:cNvSpPr>
            <p:nvPr/>
          </p:nvSpPr>
          <p:spPr bwMode="auto">
            <a:xfrm flipV="1">
              <a:off x="5680394" y="3774407"/>
              <a:ext cx="1296987" cy="144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7" name="矩形 36"/>
          <p:cNvSpPr/>
          <p:nvPr/>
        </p:nvSpPr>
        <p:spPr>
          <a:xfrm>
            <a:off x="1285572" y="290241"/>
            <a:ext cx="308930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400" b="1" dirty="0">
                <a:ea typeface="楷体_GB2312" panose="02010609030101010101" pitchFamily="49" charset="-122"/>
              </a:rPr>
              <a:t>(</a:t>
            </a:r>
            <a:r>
              <a:rPr lang="zh-CN" altLang="en-US" sz="3400" b="1" dirty="0">
                <a:ea typeface="楷体_GB2312" panose="02010609030101010101" pitchFamily="49" charset="-122"/>
              </a:rPr>
              <a:t>一</a:t>
            </a:r>
            <a:r>
              <a:rPr lang="en-US" altLang="zh-CN" sz="3400" b="1" dirty="0">
                <a:ea typeface="楷体_GB2312" panose="02010609030101010101" pitchFamily="49" charset="-122"/>
              </a:rPr>
              <a:t>)</a:t>
            </a:r>
            <a:r>
              <a:rPr lang="zh-CN" altLang="en-US" sz="3400" b="1" dirty="0">
                <a:ea typeface="楷体_GB2312" panose="02010609030101010101" pitchFamily="49" charset="-122"/>
              </a:rPr>
              <a:t>操作前准备</a:t>
            </a:r>
            <a:endParaRPr lang="zh-CN" altLang="en-US" sz="3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93"/>
          <p:cNvSpPr>
            <a:spLocks noEditPoints="1"/>
          </p:cNvSpPr>
          <p:nvPr/>
        </p:nvSpPr>
        <p:spPr bwMode="auto">
          <a:xfrm>
            <a:off x="171417" y="290241"/>
            <a:ext cx="859631" cy="842963"/>
          </a:xfrm>
          <a:custGeom>
            <a:avLst/>
            <a:gdLst>
              <a:gd name="T0" fmla="*/ 1180 w 2674"/>
              <a:gd name="T1" fmla="*/ 209 h 2622"/>
              <a:gd name="T2" fmla="*/ 951 w 2674"/>
              <a:gd name="T3" fmla="*/ 61 h 2622"/>
              <a:gd name="T4" fmla="*/ 734 w 2674"/>
              <a:gd name="T5" fmla="*/ 1 h 2622"/>
              <a:gd name="T6" fmla="*/ 534 w 2674"/>
              <a:gd name="T7" fmla="*/ 19 h 2622"/>
              <a:gd name="T8" fmla="*/ 359 w 2674"/>
              <a:gd name="T9" fmla="*/ 101 h 2622"/>
              <a:gd name="T10" fmla="*/ 211 w 2674"/>
              <a:gd name="T11" fmla="*/ 236 h 2622"/>
              <a:gd name="T12" fmla="*/ 99 w 2674"/>
              <a:gd name="T13" fmla="*/ 413 h 2622"/>
              <a:gd name="T14" fmla="*/ 26 w 2674"/>
              <a:gd name="T15" fmla="*/ 619 h 2622"/>
              <a:gd name="T16" fmla="*/ 0 w 2674"/>
              <a:gd name="T17" fmla="*/ 842 h 2622"/>
              <a:gd name="T18" fmla="*/ 25 w 2674"/>
              <a:gd name="T19" fmla="*/ 1072 h 2622"/>
              <a:gd name="T20" fmla="*/ 107 w 2674"/>
              <a:gd name="T21" fmla="*/ 1297 h 2622"/>
              <a:gd name="T22" fmla="*/ 288 w 2674"/>
              <a:gd name="T23" fmla="*/ 1582 h 2622"/>
              <a:gd name="T24" fmla="*/ 563 w 2674"/>
              <a:gd name="T25" fmla="*/ 1914 h 2622"/>
              <a:gd name="T26" fmla="*/ 993 w 2674"/>
              <a:gd name="T27" fmla="*/ 2334 h 2622"/>
              <a:gd name="T28" fmla="*/ 1336 w 2674"/>
              <a:gd name="T29" fmla="*/ 2622 h 2622"/>
              <a:gd name="T30" fmla="*/ 1456 w 2674"/>
              <a:gd name="T31" fmla="*/ 2527 h 2622"/>
              <a:gd name="T32" fmla="*/ 1963 w 2674"/>
              <a:gd name="T33" fmla="*/ 2067 h 2622"/>
              <a:gd name="T34" fmla="*/ 2254 w 2674"/>
              <a:gd name="T35" fmla="*/ 1752 h 2622"/>
              <a:gd name="T36" fmla="*/ 2501 w 2674"/>
              <a:gd name="T37" fmla="*/ 1411 h 2622"/>
              <a:gd name="T38" fmla="*/ 2615 w 2674"/>
              <a:gd name="T39" fmla="*/ 1186 h 2622"/>
              <a:gd name="T40" fmla="*/ 2668 w 2674"/>
              <a:gd name="T41" fmla="*/ 956 h 2622"/>
              <a:gd name="T42" fmla="*/ 2667 w 2674"/>
              <a:gd name="T43" fmla="*/ 728 h 2622"/>
              <a:gd name="T44" fmla="*/ 2617 w 2674"/>
              <a:gd name="T45" fmla="*/ 513 h 2622"/>
              <a:gd name="T46" fmla="*/ 2523 w 2674"/>
              <a:gd name="T47" fmla="*/ 320 h 2622"/>
              <a:gd name="T48" fmla="*/ 2393 w 2674"/>
              <a:gd name="T49" fmla="*/ 163 h 2622"/>
              <a:gd name="T50" fmla="*/ 2231 w 2674"/>
              <a:gd name="T51" fmla="*/ 53 h 2622"/>
              <a:gd name="T52" fmla="*/ 2042 w 2674"/>
              <a:gd name="T53" fmla="*/ 1 h 2622"/>
              <a:gd name="T54" fmla="*/ 1834 w 2674"/>
              <a:gd name="T55" fmla="*/ 21 h 2622"/>
              <a:gd name="T56" fmla="*/ 1610 w 2674"/>
              <a:gd name="T57" fmla="*/ 124 h 2622"/>
              <a:gd name="T58" fmla="*/ 1376 w 2674"/>
              <a:gd name="T59" fmla="*/ 318 h 2622"/>
              <a:gd name="T60" fmla="*/ 2284 w 2674"/>
              <a:gd name="T61" fmla="*/ 1347 h 2622"/>
              <a:gd name="T62" fmla="*/ 2213 w 2674"/>
              <a:gd name="T63" fmla="*/ 1319 h 2622"/>
              <a:gd name="T64" fmla="*/ 2159 w 2674"/>
              <a:gd name="T65" fmla="*/ 1265 h 2622"/>
              <a:gd name="T66" fmla="*/ 1500 w 2674"/>
              <a:gd name="T67" fmla="*/ 1239 h 2622"/>
              <a:gd name="T68" fmla="*/ 1461 w 2674"/>
              <a:gd name="T69" fmla="*/ 1196 h 2622"/>
              <a:gd name="T70" fmla="*/ 1207 w 2674"/>
              <a:gd name="T71" fmla="*/ 1981 h 2622"/>
              <a:gd name="T72" fmla="*/ 1160 w 2674"/>
              <a:gd name="T73" fmla="*/ 2003 h 2622"/>
              <a:gd name="T74" fmla="*/ 1107 w 2674"/>
              <a:gd name="T75" fmla="*/ 1970 h 2622"/>
              <a:gd name="T76" fmla="*/ 812 w 2674"/>
              <a:gd name="T77" fmla="*/ 1169 h 2622"/>
              <a:gd name="T78" fmla="*/ 766 w 2674"/>
              <a:gd name="T79" fmla="*/ 1208 h 2622"/>
              <a:gd name="T80" fmla="*/ 314 w 2674"/>
              <a:gd name="T81" fmla="*/ 1198 h 2622"/>
              <a:gd name="T82" fmla="*/ 286 w 2674"/>
              <a:gd name="T83" fmla="*/ 1144 h 2622"/>
              <a:gd name="T84" fmla="*/ 324 w 2674"/>
              <a:gd name="T85" fmla="*/ 1083 h 2622"/>
              <a:gd name="T86" fmla="*/ 855 w 2674"/>
              <a:gd name="T87" fmla="*/ 357 h 2622"/>
              <a:gd name="T88" fmla="*/ 904 w 2674"/>
              <a:gd name="T89" fmla="*/ 317 h 2622"/>
              <a:gd name="T90" fmla="*/ 952 w 2674"/>
              <a:gd name="T91" fmla="*/ 332 h 2622"/>
              <a:gd name="T92" fmla="*/ 1333 w 2674"/>
              <a:gd name="T93" fmla="*/ 691 h 2622"/>
              <a:gd name="T94" fmla="*/ 1361 w 2674"/>
              <a:gd name="T95" fmla="*/ 648 h 2622"/>
              <a:gd name="T96" fmla="*/ 1411 w 2674"/>
              <a:gd name="T97" fmla="*/ 642 h 2622"/>
              <a:gd name="T98" fmla="*/ 1453 w 2674"/>
              <a:gd name="T99" fmla="*/ 687 h 2622"/>
              <a:gd name="T100" fmla="*/ 2144 w 2674"/>
              <a:gd name="T101" fmla="*/ 1065 h 2622"/>
              <a:gd name="T102" fmla="*/ 2205 w 2674"/>
              <a:gd name="T103" fmla="*/ 991 h 2622"/>
              <a:gd name="T104" fmla="*/ 2294 w 2674"/>
              <a:gd name="T105" fmla="*/ 956 h 2622"/>
              <a:gd name="T106" fmla="*/ 2383 w 2674"/>
              <a:gd name="T107" fmla="*/ 972 h 2622"/>
              <a:gd name="T108" fmla="*/ 2465 w 2674"/>
              <a:gd name="T109" fmla="*/ 1043 h 2622"/>
              <a:gd name="T110" fmla="*/ 2496 w 2674"/>
              <a:gd name="T111" fmla="*/ 1153 h 2622"/>
              <a:gd name="T112" fmla="*/ 2473 w 2674"/>
              <a:gd name="T113" fmla="*/ 1246 h 2622"/>
              <a:gd name="T114" fmla="*/ 2398 w 2674"/>
              <a:gd name="T115" fmla="*/ 1325 h 2622"/>
              <a:gd name="T116" fmla="*/ 2311 w 2674"/>
              <a:gd name="T117" fmla="*/ 1349 h 2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74" h="2622">
                <a:moveTo>
                  <a:pt x="1337" y="361"/>
                </a:moveTo>
                <a:lnTo>
                  <a:pt x="1337" y="361"/>
                </a:lnTo>
                <a:lnTo>
                  <a:pt x="1297" y="318"/>
                </a:lnTo>
                <a:lnTo>
                  <a:pt x="1258" y="279"/>
                </a:lnTo>
                <a:lnTo>
                  <a:pt x="1219" y="242"/>
                </a:lnTo>
                <a:lnTo>
                  <a:pt x="1180" y="209"/>
                </a:lnTo>
                <a:lnTo>
                  <a:pt x="1141" y="178"/>
                </a:lnTo>
                <a:lnTo>
                  <a:pt x="1103" y="149"/>
                </a:lnTo>
                <a:lnTo>
                  <a:pt x="1064" y="124"/>
                </a:lnTo>
                <a:lnTo>
                  <a:pt x="1026" y="100"/>
                </a:lnTo>
                <a:lnTo>
                  <a:pt x="989" y="79"/>
                </a:lnTo>
                <a:lnTo>
                  <a:pt x="951" y="61"/>
                </a:lnTo>
                <a:lnTo>
                  <a:pt x="913" y="46"/>
                </a:lnTo>
                <a:lnTo>
                  <a:pt x="877" y="32"/>
                </a:lnTo>
                <a:lnTo>
                  <a:pt x="840" y="21"/>
                </a:lnTo>
                <a:lnTo>
                  <a:pt x="805" y="13"/>
                </a:lnTo>
                <a:lnTo>
                  <a:pt x="769" y="6"/>
                </a:lnTo>
                <a:lnTo>
                  <a:pt x="734" y="1"/>
                </a:lnTo>
                <a:lnTo>
                  <a:pt x="699" y="0"/>
                </a:lnTo>
                <a:lnTo>
                  <a:pt x="665" y="0"/>
                </a:lnTo>
                <a:lnTo>
                  <a:pt x="631" y="1"/>
                </a:lnTo>
                <a:lnTo>
                  <a:pt x="598" y="6"/>
                </a:lnTo>
                <a:lnTo>
                  <a:pt x="566" y="11"/>
                </a:lnTo>
                <a:lnTo>
                  <a:pt x="534" y="19"/>
                </a:lnTo>
                <a:lnTo>
                  <a:pt x="503" y="29"/>
                </a:lnTo>
                <a:lnTo>
                  <a:pt x="473" y="40"/>
                </a:lnTo>
                <a:lnTo>
                  <a:pt x="444" y="53"/>
                </a:lnTo>
                <a:lnTo>
                  <a:pt x="414" y="67"/>
                </a:lnTo>
                <a:lnTo>
                  <a:pt x="385" y="83"/>
                </a:lnTo>
                <a:lnTo>
                  <a:pt x="359" y="101"/>
                </a:lnTo>
                <a:lnTo>
                  <a:pt x="332" y="120"/>
                </a:lnTo>
                <a:lnTo>
                  <a:pt x="306" y="140"/>
                </a:lnTo>
                <a:lnTo>
                  <a:pt x="281" y="163"/>
                </a:lnTo>
                <a:lnTo>
                  <a:pt x="257" y="186"/>
                </a:lnTo>
                <a:lnTo>
                  <a:pt x="234" y="210"/>
                </a:lnTo>
                <a:lnTo>
                  <a:pt x="211" y="236"/>
                </a:lnTo>
                <a:lnTo>
                  <a:pt x="190" y="263"/>
                </a:lnTo>
                <a:lnTo>
                  <a:pt x="170" y="291"/>
                </a:lnTo>
                <a:lnTo>
                  <a:pt x="150" y="320"/>
                </a:lnTo>
                <a:lnTo>
                  <a:pt x="132" y="350"/>
                </a:lnTo>
                <a:lnTo>
                  <a:pt x="115" y="381"/>
                </a:lnTo>
                <a:lnTo>
                  <a:pt x="99" y="413"/>
                </a:lnTo>
                <a:lnTo>
                  <a:pt x="83" y="445"/>
                </a:lnTo>
                <a:lnTo>
                  <a:pt x="70" y="478"/>
                </a:lnTo>
                <a:lnTo>
                  <a:pt x="57" y="513"/>
                </a:lnTo>
                <a:lnTo>
                  <a:pt x="46" y="546"/>
                </a:lnTo>
                <a:lnTo>
                  <a:pt x="36" y="583"/>
                </a:lnTo>
                <a:lnTo>
                  <a:pt x="26" y="619"/>
                </a:lnTo>
                <a:lnTo>
                  <a:pt x="19" y="655"/>
                </a:lnTo>
                <a:lnTo>
                  <a:pt x="13" y="691"/>
                </a:lnTo>
                <a:lnTo>
                  <a:pt x="7" y="728"/>
                </a:lnTo>
                <a:lnTo>
                  <a:pt x="4" y="766"/>
                </a:lnTo>
                <a:lnTo>
                  <a:pt x="1" y="804"/>
                </a:lnTo>
                <a:lnTo>
                  <a:pt x="0" y="842"/>
                </a:lnTo>
                <a:lnTo>
                  <a:pt x="1" y="880"/>
                </a:lnTo>
                <a:lnTo>
                  <a:pt x="3" y="919"/>
                </a:lnTo>
                <a:lnTo>
                  <a:pt x="6" y="956"/>
                </a:lnTo>
                <a:lnTo>
                  <a:pt x="11" y="995"/>
                </a:lnTo>
                <a:lnTo>
                  <a:pt x="18" y="1034"/>
                </a:lnTo>
                <a:lnTo>
                  <a:pt x="25" y="1072"/>
                </a:lnTo>
                <a:lnTo>
                  <a:pt x="35" y="1109"/>
                </a:lnTo>
                <a:lnTo>
                  <a:pt x="46" y="1148"/>
                </a:lnTo>
                <a:lnTo>
                  <a:pt x="58" y="1186"/>
                </a:lnTo>
                <a:lnTo>
                  <a:pt x="74" y="1223"/>
                </a:lnTo>
                <a:lnTo>
                  <a:pt x="90" y="1260"/>
                </a:lnTo>
                <a:lnTo>
                  <a:pt x="107" y="1297"/>
                </a:lnTo>
                <a:lnTo>
                  <a:pt x="139" y="1354"/>
                </a:lnTo>
                <a:lnTo>
                  <a:pt x="172" y="1411"/>
                </a:lnTo>
                <a:lnTo>
                  <a:pt x="209" y="1468"/>
                </a:lnTo>
                <a:lnTo>
                  <a:pt x="247" y="1525"/>
                </a:lnTo>
                <a:lnTo>
                  <a:pt x="288" y="1582"/>
                </a:lnTo>
                <a:lnTo>
                  <a:pt x="331" y="1639"/>
                </a:lnTo>
                <a:lnTo>
                  <a:pt x="374" y="1696"/>
                </a:lnTo>
                <a:lnTo>
                  <a:pt x="420" y="1752"/>
                </a:lnTo>
                <a:lnTo>
                  <a:pt x="467" y="1806"/>
                </a:lnTo>
                <a:lnTo>
                  <a:pt x="514" y="1860"/>
                </a:lnTo>
                <a:lnTo>
                  <a:pt x="563" y="1914"/>
                </a:lnTo>
                <a:lnTo>
                  <a:pt x="612" y="1966"/>
                </a:lnTo>
                <a:lnTo>
                  <a:pt x="662" y="2017"/>
                </a:lnTo>
                <a:lnTo>
                  <a:pt x="710" y="2067"/>
                </a:lnTo>
                <a:lnTo>
                  <a:pt x="808" y="2163"/>
                </a:lnTo>
                <a:lnTo>
                  <a:pt x="902" y="2252"/>
                </a:lnTo>
                <a:lnTo>
                  <a:pt x="993" y="2334"/>
                </a:lnTo>
                <a:lnTo>
                  <a:pt x="1077" y="2408"/>
                </a:lnTo>
                <a:lnTo>
                  <a:pt x="1153" y="2473"/>
                </a:lnTo>
                <a:lnTo>
                  <a:pt x="1218" y="2527"/>
                </a:lnTo>
                <a:lnTo>
                  <a:pt x="1272" y="2571"/>
                </a:lnTo>
                <a:lnTo>
                  <a:pt x="1336" y="2622"/>
                </a:lnTo>
                <a:lnTo>
                  <a:pt x="1337" y="2622"/>
                </a:lnTo>
                <a:lnTo>
                  <a:pt x="1401" y="2571"/>
                </a:lnTo>
                <a:lnTo>
                  <a:pt x="1456" y="2527"/>
                </a:lnTo>
                <a:lnTo>
                  <a:pt x="1521" y="2473"/>
                </a:lnTo>
                <a:lnTo>
                  <a:pt x="1597" y="2408"/>
                </a:lnTo>
                <a:lnTo>
                  <a:pt x="1681" y="2334"/>
                </a:lnTo>
                <a:lnTo>
                  <a:pt x="1771" y="2252"/>
                </a:lnTo>
                <a:lnTo>
                  <a:pt x="1866" y="2163"/>
                </a:lnTo>
                <a:lnTo>
                  <a:pt x="1963" y="2067"/>
                </a:lnTo>
                <a:lnTo>
                  <a:pt x="2013" y="2017"/>
                </a:lnTo>
                <a:lnTo>
                  <a:pt x="2062" y="1966"/>
                </a:lnTo>
                <a:lnTo>
                  <a:pt x="2110" y="1914"/>
                </a:lnTo>
                <a:lnTo>
                  <a:pt x="2159" y="1860"/>
                </a:lnTo>
                <a:lnTo>
                  <a:pt x="2206" y="1806"/>
                </a:lnTo>
                <a:lnTo>
                  <a:pt x="2254" y="1752"/>
                </a:lnTo>
                <a:lnTo>
                  <a:pt x="2300" y="1696"/>
                </a:lnTo>
                <a:lnTo>
                  <a:pt x="2344" y="1639"/>
                </a:lnTo>
                <a:lnTo>
                  <a:pt x="2386" y="1582"/>
                </a:lnTo>
                <a:lnTo>
                  <a:pt x="2427" y="1525"/>
                </a:lnTo>
                <a:lnTo>
                  <a:pt x="2465" y="1468"/>
                </a:lnTo>
                <a:lnTo>
                  <a:pt x="2501" y="1411"/>
                </a:lnTo>
                <a:lnTo>
                  <a:pt x="2536" y="1354"/>
                </a:lnTo>
                <a:lnTo>
                  <a:pt x="2566" y="1297"/>
                </a:lnTo>
                <a:lnTo>
                  <a:pt x="2585" y="1260"/>
                </a:lnTo>
                <a:lnTo>
                  <a:pt x="2600" y="1223"/>
                </a:lnTo>
                <a:lnTo>
                  <a:pt x="2615" y="1186"/>
                </a:lnTo>
                <a:lnTo>
                  <a:pt x="2628" y="1148"/>
                </a:lnTo>
                <a:lnTo>
                  <a:pt x="2639" y="1109"/>
                </a:lnTo>
                <a:lnTo>
                  <a:pt x="2649" y="1072"/>
                </a:lnTo>
                <a:lnTo>
                  <a:pt x="2657" y="1034"/>
                </a:lnTo>
                <a:lnTo>
                  <a:pt x="2662" y="995"/>
                </a:lnTo>
                <a:lnTo>
                  <a:pt x="2668" y="956"/>
                </a:lnTo>
                <a:lnTo>
                  <a:pt x="2671" y="919"/>
                </a:lnTo>
                <a:lnTo>
                  <a:pt x="2674" y="880"/>
                </a:lnTo>
                <a:lnTo>
                  <a:pt x="2674" y="842"/>
                </a:lnTo>
                <a:lnTo>
                  <a:pt x="2672" y="804"/>
                </a:lnTo>
                <a:lnTo>
                  <a:pt x="2671" y="766"/>
                </a:lnTo>
                <a:lnTo>
                  <a:pt x="2667" y="728"/>
                </a:lnTo>
                <a:lnTo>
                  <a:pt x="2661" y="691"/>
                </a:lnTo>
                <a:lnTo>
                  <a:pt x="2655" y="655"/>
                </a:lnTo>
                <a:lnTo>
                  <a:pt x="2647" y="619"/>
                </a:lnTo>
                <a:lnTo>
                  <a:pt x="2639" y="583"/>
                </a:lnTo>
                <a:lnTo>
                  <a:pt x="2628" y="546"/>
                </a:lnTo>
                <a:lnTo>
                  <a:pt x="2617" y="513"/>
                </a:lnTo>
                <a:lnTo>
                  <a:pt x="2604" y="478"/>
                </a:lnTo>
                <a:lnTo>
                  <a:pt x="2590" y="445"/>
                </a:lnTo>
                <a:lnTo>
                  <a:pt x="2575" y="413"/>
                </a:lnTo>
                <a:lnTo>
                  <a:pt x="2560" y="381"/>
                </a:lnTo>
                <a:lnTo>
                  <a:pt x="2541" y="350"/>
                </a:lnTo>
                <a:lnTo>
                  <a:pt x="2523" y="320"/>
                </a:lnTo>
                <a:lnTo>
                  <a:pt x="2504" y="291"/>
                </a:lnTo>
                <a:lnTo>
                  <a:pt x="2484" y="263"/>
                </a:lnTo>
                <a:lnTo>
                  <a:pt x="2462" y="236"/>
                </a:lnTo>
                <a:lnTo>
                  <a:pt x="2440" y="210"/>
                </a:lnTo>
                <a:lnTo>
                  <a:pt x="2418" y="186"/>
                </a:lnTo>
                <a:lnTo>
                  <a:pt x="2393" y="163"/>
                </a:lnTo>
                <a:lnTo>
                  <a:pt x="2368" y="140"/>
                </a:lnTo>
                <a:lnTo>
                  <a:pt x="2343" y="120"/>
                </a:lnTo>
                <a:lnTo>
                  <a:pt x="2316" y="101"/>
                </a:lnTo>
                <a:lnTo>
                  <a:pt x="2288" y="83"/>
                </a:lnTo>
                <a:lnTo>
                  <a:pt x="2261" y="67"/>
                </a:lnTo>
                <a:lnTo>
                  <a:pt x="2231" y="53"/>
                </a:lnTo>
                <a:lnTo>
                  <a:pt x="2201" y="40"/>
                </a:lnTo>
                <a:lnTo>
                  <a:pt x="2170" y="29"/>
                </a:lnTo>
                <a:lnTo>
                  <a:pt x="2140" y="19"/>
                </a:lnTo>
                <a:lnTo>
                  <a:pt x="2108" y="11"/>
                </a:lnTo>
                <a:lnTo>
                  <a:pt x="2076" y="6"/>
                </a:lnTo>
                <a:lnTo>
                  <a:pt x="2042" y="1"/>
                </a:lnTo>
                <a:lnTo>
                  <a:pt x="2009" y="0"/>
                </a:lnTo>
                <a:lnTo>
                  <a:pt x="1976" y="0"/>
                </a:lnTo>
                <a:lnTo>
                  <a:pt x="1941" y="1"/>
                </a:lnTo>
                <a:lnTo>
                  <a:pt x="1905" y="6"/>
                </a:lnTo>
                <a:lnTo>
                  <a:pt x="1870" y="13"/>
                </a:lnTo>
                <a:lnTo>
                  <a:pt x="1834" y="21"/>
                </a:lnTo>
                <a:lnTo>
                  <a:pt x="1798" y="32"/>
                </a:lnTo>
                <a:lnTo>
                  <a:pt x="1760" y="46"/>
                </a:lnTo>
                <a:lnTo>
                  <a:pt x="1723" y="61"/>
                </a:lnTo>
                <a:lnTo>
                  <a:pt x="1685" y="79"/>
                </a:lnTo>
                <a:lnTo>
                  <a:pt x="1648" y="100"/>
                </a:lnTo>
                <a:lnTo>
                  <a:pt x="1610" y="124"/>
                </a:lnTo>
                <a:lnTo>
                  <a:pt x="1571" y="149"/>
                </a:lnTo>
                <a:lnTo>
                  <a:pt x="1532" y="178"/>
                </a:lnTo>
                <a:lnTo>
                  <a:pt x="1495" y="209"/>
                </a:lnTo>
                <a:lnTo>
                  <a:pt x="1454" y="242"/>
                </a:lnTo>
                <a:lnTo>
                  <a:pt x="1415" y="279"/>
                </a:lnTo>
                <a:lnTo>
                  <a:pt x="1376" y="318"/>
                </a:lnTo>
                <a:lnTo>
                  <a:pt x="1337" y="361"/>
                </a:lnTo>
                <a:close/>
                <a:moveTo>
                  <a:pt x="2311" y="1349"/>
                </a:moveTo>
                <a:lnTo>
                  <a:pt x="2311" y="1349"/>
                </a:lnTo>
                <a:lnTo>
                  <a:pt x="2297" y="1349"/>
                </a:lnTo>
                <a:lnTo>
                  <a:pt x="2284" y="1347"/>
                </a:lnTo>
                <a:lnTo>
                  <a:pt x="2272" y="1344"/>
                </a:lnTo>
                <a:lnTo>
                  <a:pt x="2259" y="1342"/>
                </a:lnTo>
                <a:lnTo>
                  <a:pt x="2247" y="1337"/>
                </a:lnTo>
                <a:lnTo>
                  <a:pt x="2236" y="1332"/>
                </a:lnTo>
                <a:lnTo>
                  <a:pt x="2224" y="1326"/>
                </a:lnTo>
                <a:lnTo>
                  <a:pt x="2213" y="1319"/>
                </a:lnTo>
                <a:lnTo>
                  <a:pt x="2204" y="1312"/>
                </a:lnTo>
                <a:lnTo>
                  <a:pt x="2192" y="1304"/>
                </a:lnTo>
                <a:lnTo>
                  <a:pt x="2184" y="1296"/>
                </a:lnTo>
                <a:lnTo>
                  <a:pt x="2176" y="1286"/>
                </a:lnTo>
                <a:lnTo>
                  <a:pt x="2167" y="1276"/>
                </a:lnTo>
                <a:lnTo>
                  <a:pt x="2159" y="1265"/>
                </a:lnTo>
                <a:lnTo>
                  <a:pt x="2152" y="1254"/>
                </a:lnTo>
                <a:lnTo>
                  <a:pt x="2147" y="1243"/>
                </a:lnTo>
                <a:lnTo>
                  <a:pt x="1521" y="1243"/>
                </a:lnTo>
                <a:lnTo>
                  <a:pt x="1510" y="1241"/>
                </a:lnTo>
                <a:lnTo>
                  <a:pt x="1500" y="1239"/>
                </a:lnTo>
                <a:lnTo>
                  <a:pt x="1492" y="1235"/>
                </a:lnTo>
                <a:lnTo>
                  <a:pt x="1483" y="1229"/>
                </a:lnTo>
                <a:lnTo>
                  <a:pt x="1476" y="1222"/>
                </a:lnTo>
                <a:lnTo>
                  <a:pt x="1470" y="1215"/>
                </a:lnTo>
                <a:lnTo>
                  <a:pt x="1464" y="1205"/>
                </a:lnTo>
                <a:lnTo>
                  <a:pt x="1461" y="1196"/>
                </a:lnTo>
                <a:lnTo>
                  <a:pt x="1404" y="983"/>
                </a:lnTo>
                <a:lnTo>
                  <a:pt x="1221" y="1951"/>
                </a:lnTo>
                <a:lnTo>
                  <a:pt x="1218" y="1962"/>
                </a:lnTo>
                <a:lnTo>
                  <a:pt x="1214" y="1973"/>
                </a:lnTo>
                <a:lnTo>
                  <a:pt x="1207" y="1981"/>
                </a:lnTo>
                <a:lnTo>
                  <a:pt x="1200" y="1989"/>
                </a:lnTo>
                <a:lnTo>
                  <a:pt x="1190" y="1995"/>
                </a:lnTo>
                <a:lnTo>
                  <a:pt x="1180" y="1999"/>
                </a:lnTo>
                <a:lnTo>
                  <a:pt x="1171" y="2002"/>
                </a:lnTo>
                <a:lnTo>
                  <a:pt x="1160" y="2003"/>
                </a:lnTo>
                <a:lnTo>
                  <a:pt x="1148" y="2002"/>
                </a:lnTo>
                <a:lnTo>
                  <a:pt x="1139" y="1999"/>
                </a:lnTo>
                <a:lnTo>
                  <a:pt x="1129" y="1994"/>
                </a:lnTo>
                <a:lnTo>
                  <a:pt x="1121" y="1988"/>
                </a:lnTo>
                <a:lnTo>
                  <a:pt x="1114" y="1980"/>
                </a:lnTo>
                <a:lnTo>
                  <a:pt x="1107" y="1970"/>
                </a:lnTo>
                <a:lnTo>
                  <a:pt x="1103" y="1960"/>
                </a:lnTo>
                <a:lnTo>
                  <a:pt x="1100" y="1949"/>
                </a:lnTo>
                <a:lnTo>
                  <a:pt x="905" y="726"/>
                </a:lnTo>
                <a:lnTo>
                  <a:pt x="815" y="1158"/>
                </a:lnTo>
                <a:lnTo>
                  <a:pt x="812" y="1169"/>
                </a:lnTo>
                <a:lnTo>
                  <a:pt x="808" y="1179"/>
                </a:lnTo>
                <a:lnTo>
                  <a:pt x="801" y="1187"/>
                </a:lnTo>
                <a:lnTo>
                  <a:pt x="794" y="1196"/>
                </a:lnTo>
                <a:lnTo>
                  <a:pt x="786" y="1201"/>
                </a:lnTo>
                <a:lnTo>
                  <a:pt x="776" y="1205"/>
                </a:lnTo>
                <a:lnTo>
                  <a:pt x="766" y="1208"/>
                </a:lnTo>
                <a:lnTo>
                  <a:pt x="755" y="1210"/>
                </a:lnTo>
                <a:lnTo>
                  <a:pt x="349" y="1210"/>
                </a:lnTo>
                <a:lnTo>
                  <a:pt x="336" y="1208"/>
                </a:lnTo>
                <a:lnTo>
                  <a:pt x="324" y="1204"/>
                </a:lnTo>
                <a:lnTo>
                  <a:pt x="314" y="1198"/>
                </a:lnTo>
                <a:lnTo>
                  <a:pt x="304" y="1190"/>
                </a:lnTo>
                <a:lnTo>
                  <a:pt x="298" y="1180"/>
                </a:lnTo>
                <a:lnTo>
                  <a:pt x="292" y="1169"/>
                </a:lnTo>
                <a:lnTo>
                  <a:pt x="288" y="1157"/>
                </a:lnTo>
                <a:lnTo>
                  <a:pt x="286" y="1144"/>
                </a:lnTo>
                <a:lnTo>
                  <a:pt x="288" y="1130"/>
                </a:lnTo>
                <a:lnTo>
                  <a:pt x="292" y="1118"/>
                </a:lnTo>
                <a:lnTo>
                  <a:pt x="298" y="1107"/>
                </a:lnTo>
                <a:lnTo>
                  <a:pt x="304" y="1097"/>
                </a:lnTo>
                <a:lnTo>
                  <a:pt x="314" y="1090"/>
                </a:lnTo>
                <a:lnTo>
                  <a:pt x="324" y="1083"/>
                </a:lnTo>
                <a:lnTo>
                  <a:pt x="336" y="1080"/>
                </a:lnTo>
                <a:lnTo>
                  <a:pt x="349" y="1079"/>
                </a:lnTo>
                <a:lnTo>
                  <a:pt x="705" y="1079"/>
                </a:lnTo>
                <a:lnTo>
                  <a:pt x="852" y="368"/>
                </a:lnTo>
                <a:lnTo>
                  <a:pt x="855" y="357"/>
                </a:lnTo>
                <a:lnTo>
                  <a:pt x="861" y="348"/>
                </a:lnTo>
                <a:lnTo>
                  <a:pt x="868" y="338"/>
                </a:lnTo>
                <a:lnTo>
                  <a:pt x="874" y="331"/>
                </a:lnTo>
                <a:lnTo>
                  <a:pt x="883" y="324"/>
                </a:lnTo>
                <a:lnTo>
                  <a:pt x="893" y="320"/>
                </a:lnTo>
                <a:lnTo>
                  <a:pt x="904" y="317"/>
                </a:lnTo>
                <a:lnTo>
                  <a:pt x="913" y="317"/>
                </a:lnTo>
                <a:lnTo>
                  <a:pt x="925" y="318"/>
                </a:lnTo>
                <a:lnTo>
                  <a:pt x="936" y="321"/>
                </a:lnTo>
                <a:lnTo>
                  <a:pt x="944" y="327"/>
                </a:lnTo>
                <a:lnTo>
                  <a:pt x="952" y="332"/>
                </a:lnTo>
                <a:lnTo>
                  <a:pt x="961" y="341"/>
                </a:lnTo>
                <a:lnTo>
                  <a:pt x="966" y="350"/>
                </a:lnTo>
                <a:lnTo>
                  <a:pt x="970" y="360"/>
                </a:lnTo>
                <a:lnTo>
                  <a:pt x="973" y="371"/>
                </a:lnTo>
                <a:lnTo>
                  <a:pt x="1166" y="1578"/>
                </a:lnTo>
                <a:lnTo>
                  <a:pt x="1333" y="691"/>
                </a:lnTo>
                <a:lnTo>
                  <a:pt x="1336" y="681"/>
                </a:lnTo>
                <a:lnTo>
                  <a:pt x="1340" y="671"/>
                </a:lnTo>
                <a:lnTo>
                  <a:pt x="1346" y="662"/>
                </a:lnTo>
                <a:lnTo>
                  <a:pt x="1353" y="655"/>
                </a:lnTo>
                <a:lnTo>
                  <a:pt x="1361" y="648"/>
                </a:lnTo>
                <a:lnTo>
                  <a:pt x="1371" y="644"/>
                </a:lnTo>
                <a:lnTo>
                  <a:pt x="1381" y="641"/>
                </a:lnTo>
                <a:lnTo>
                  <a:pt x="1390" y="640"/>
                </a:lnTo>
                <a:lnTo>
                  <a:pt x="1401" y="640"/>
                </a:lnTo>
                <a:lnTo>
                  <a:pt x="1411" y="642"/>
                </a:lnTo>
                <a:lnTo>
                  <a:pt x="1421" y="646"/>
                </a:lnTo>
                <a:lnTo>
                  <a:pt x="1429" y="652"/>
                </a:lnTo>
                <a:lnTo>
                  <a:pt x="1438" y="659"/>
                </a:lnTo>
                <a:lnTo>
                  <a:pt x="1443" y="667"/>
                </a:lnTo>
                <a:lnTo>
                  <a:pt x="1449" y="676"/>
                </a:lnTo>
                <a:lnTo>
                  <a:pt x="1453" y="687"/>
                </a:lnTo>
                <a:lnTo>
                  <a:pt x="1567" y="1112"/>
                </a:lnTo>
                <a:lnTo>
                  <a:pt x="2129" y="1112"/>
                </a:lnTo>
                <a:lnTo>
                  <a:pt x="2133" y="1096"/>
                </a:lnTo>
                <a:lnTo>
                  <a:pt x="2138" y="1080"/>
                </a:lnTo>
                <a:lnTo>
                  <a:pt x="2144" y="1065"/>
                </a:lnTo>
                <a:lnTo>
                  <a:pt x="2152" y="1050"/>
                </a:lnTo>
                <a:lnTo>
                  <a:pt x="2161" y="1037"/>
                </a:lnTo>
                <a:lnTo>
                  <a:pt x="2170" y="1023"/>
                </a:lnTo>
                <a:lnTo>
                  <a:pt x="2181" y="1012"/>
                </a:lnTo>
                <a:lnTo>
                  <a:pt x="2192" y="1001"/>
                </a:lnTo>
                <a:lnTo>
                  <a:pt x="2205" y="991"/>
                </a:lnTo>
                <a:lnTo>
                  <a:pt x="2218" y="982"/>
                </a:lnTo>
                <a:lnTo>
                  <a:pt x="2231" y="975"/>
                </a:lnTo>
                <a:lnTo>
                  <a:pt x="2247" y="968"/>
                </a:lnTo>
                <a:lnTo>
                  <a:pt x="2262" y="963"/>
                </a:lnTo>
                <a:lnTo>
                  <a:pt x="2277" y="959"/>
                </a:lnTo>
                <a:lnTo>
                  <a:pt x="2294" y="956"/>
                </a:lnTo>
                <a:lnTo>
                  <a:pt x="2311" y="956"/>
                </a:lnTo>
                <a:lnTo>
                  <a:pt x="2329" y="956"/>
                </a:lnTo>
                <a:lnTo>
                  <a:pt x="2348" y="961"/>
                </a:lnTo>
                <a:lnTo>
                  <a:pt x="2365" y="965"/>
                </a:lnTo>
                <a:lnTo>
                  <a:pt x="2383" y="972"/>
                </a:lnTo>
                <a:lnTo>
                  <a:pt x="2398" y="980"/>
                </a:lnTo>
                <a:lnTo>
                  <a:pt x="2414" y="990"/>
                </a:lnTo>
                <a:lnTo>
                  <a:pt x="2429" y="1001"/>
                </a:lnTo>
                <a:lnTo>
                  <a:pt x="2441" y="1013"/>
                </a:lnTo>
                <a:lnTo>
                  <a:pt x="2454" y="1027"/>
                </a:lnTo>
                <a:lnTo>
                  <a:pt x="2465" y="1043"/>
                </a:lnTo>
                <a:lnTo>
                  <a:pt x="2473" y="1059"/>
                </a:lnTo>
                <a:lnTo>
                  <a:pt x="2482" y="1076"/>
                </a:lnTo>
                <a:lnTo>
                  <a:pt x="2487" y="1094"/>
                </a:lnTo>
                <a:lnTo>
                  <a:pt x="2493" y="1114"/>
                </a:lnTo>
                <a:lnTo>
                  <a:pt x="2496" y="1133"/>
                </a:lnTo>
                <a:lnTo>
                  <a:pt x="2496" y="1153"/>
                </a:lnTo>
                <a:lnTo>
                  <a:pt x="2496" y="1173"/>
                </a:lnTo>
                <a:lnTo>
                  <a:pt x="2493" y="1193"/>
                </a:lnTo>
                <a:lnTo>
                  <a:pt x="2487" y="1211"/>
                </a:lnTo>
                <a:lnTo>
                  <a:pt x="2482" y="1229"/>
                </a:lnTo>
                <a:lnTo>
                  <a:pt x="2473" y="1246"/>
                </a:lnTo>
                <a:lnTo>
                  <a:pt x="2464" y="1262"/>
                </a:lnTo>
                <a:lnTo>
                  <a:pt x="2454" y="1278"/>
                </a:lnTo>
                <a:lnTo>
                  <a:pt x="2441" y="1292"/>
                </a:lnTo>
                <a:lnTo>
                  <a:pt x="2429" y="1304"/>
                </a:lnTo>
                <a:lnTo>
                  <a:pt x="2414" y="1315"/>
                </a:lnTo>
                <a:lnTo>
                  <a:pt x="2398" y="1325"/>
                </a:lnTo>
                <a:lnTo>
                  <a:pt x="2383" y="1333"/>
                </a:lnTo>
                <a:lnTo>
                  <a:pt x="2365" y="1340"/>
                </a:lnTo>
                <a:lnTo>
                  <a:pt x="2348" y="1344"/>
                </a:lnTo>
                <a:lnTo>
                  <a:pt x="2329" y="1349"/>
                </a:lnTo>
                <a:lnTo>
                  <a:pt x="2311" y="1349"/>
                </a:lnTo>
                <a:close/>
              </a:path>
            </a:pathLst>
          </a:custGeom>
          <a:solidFill>
            <a:srgbClr val="D33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031048" y="1089570"/>
            <a:ext cx="95269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: 形状 5"/>
          <p:cNvSpPr/>
          <p:nvPr/>
        </p:nvSpPr>
        <p:spPr>
          <a:xfrm>
            <a:off x="695822" y="1442615"/>
            <a:ext cx="2918597" cy="662410"/>
          </a:xfrm>
          <a:custGeom>
            <a:avLst/>
            <a:gdLst>
              <a:gd name="connsiteX0" fmla="*/ 0 w 2878666"/>
              <a:gd name="connsiteY0" fmla="*/ 71967 h 719666"/>
              <a:gd name="connsiteX1" fmla="*/ 71967 w 2878666"/>
              <a:gd name="connsiteY1" fmla="*/ 0 h 719666"/>
              <a:gd name="connsiteX2" fmla="*/ 2806699 w 2878666"/>
              <a:gd name="connsiteY2" fmla="*/ 0 h 719666"/>
              <a:gd name="connsiteX3" fmla="*/ 2878666 w 2878666"/>
              <a:gd name="connsiteY3" fmla="*/ 71967 h 719666"/>
              <a:gd name="connsiteX4" fmla="*/ 2878666 w 2878666"/>
              <a:gd name="connsiteY4" fmla="*/ 647699 h 719666"/>
              <a:gd name="connsiteX5" fmla="*/ 2806699 w 2878666"/>
              <a:gd name="connsiteY5" fmla="*/ 719666 h 719666"/>
              <a:gd name="connsiteX6" fmla="*/ 71967 w 2878666"/>
              <a:gd name="connsiteY6" fmla="*/ 719666 h 719666"/>
              <a:gd name="connsiteX7" fmla="*/ 0 w 2878666"/>
              <a:gd name="connsiteY7" fmla="*/ 647699 h 719666"/>
              <a:gd name="connsiteX8" fmla="*/ 0 w 2878666"/>
              <a:gd name="connsiteY8" fmla="*/ 71967 h 71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8666" h="719666">
                <a:moveTo>
                  <a:pt x="0" y="71967"/>
                </a:moveTo>
                <a:cubicBezTo>
                  <a:pt x="0" y="32221"/>
                  <a:pt x="32221" y="0"/>
                  <a:pt x="71967" y="0"/>
                </a:cubicBezTo>
                <a:lnTo>
                  <a:pt x="2806699" y="0"/>
                </a:lnTo>
                <a:cubicBezTo>
                  <a:pt x="2846445" y="0"/>
                  <a:pt x="2878666" y="32221"/>
                  <a:pt x="2878666" y="71967"/>
                </a:cubicBezTo>
                <a:lnTo>
                  <a:pt x="2878666" y="647699"/>
                </a:lnTo>
                <a:cubicBezTo>
                  <a:pt x="2878666" y="687445"/>
                  <a:pt x="2846445" y="719666"/>
                  <a:pt x="2806699" y="719666"/>
                </a:cubicBezTo>
                <a:lnTo>
                  <a:pt x="71967" y="719666"/>
                </a:lnTo>
                <a:cubicBezTo>
                  <a:pt x="32221" y="719666"/>
                  <a:pt x="0" y="687445"/>
                  <a:pt x="0" y="647699"/>
                </a:cubicBezTo>
                <a:lnTo>
                  <a:pt x="0" y="7196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798" tIns="66798" rIns="66798" bIns="66798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3600" kern="1200" dirty="0"/>
              <a:t>操作前</a:t>
            </a:r>
            <a:endParaRPr lang="zh-CN" altLang="en-US" sz="3600" kern="1200" dirty="0"/>
          </a:p>
        </p:txBody>
      </p:sp>
      <p:sp>
        <p:nvSpPr>
          <p:cNvPr id="7" name="箭头: 右 6"/>
          <p:cNvSpPr/>
          <p:nvPr/>
        </p:nvSpPr>
        <p:spPr>
          <a:xfrm rot="5400000">
            <a:off x="2078068" y="2219369"/>
            <a:ext cx="115921" cy="127688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任意多边形: 形状 10"/>
          <p:cNvSpPr/>
          <p:nvPr/>
        </p:nvSpPr>
        <p:spPr>
          <a:xfrm>
            <a:off x="695822" y="2414165"/>
            <a:ext cx="2918597" cy="662410"/>
          </a:xfrm>
          <a:custGeom>
            <a:avLst/>
            <a:gdLst>
              <a:gd name="connsiteX0" fmla="*/ 0 w 2878666"/>
              <a:gd name="connsiteY0" fmla="*/ 71967 h 719666"/>
              <a:gd name="connsiteX1" fmla="*/ 71967 w 2878666"/>
              <a:gd name="connsiteY1" fmla="*/ 0 h 719666"/>
              <a:gd name="connsiteX2" fmla="*/ 2806699 w 2878666"/>
              <a:gd name="connsiteY2" fmla="*/ 0 h 719666"/>
              <a:gd name="connsiteX3" fmla="*/ 2878666 w 2878666"/>
              <a:gd name="connsiteY3" fmla="*/ 71967 h 719666"/>
              <a:gd name="connsiteX4" fmla="*/ 2878666 w 2878666"/>
              <a:gd name="connsiteY4" fmla="*/ 647699 h 719666"/>
              <a:gd name="connsiteX5" fmla="*/ 2806699 w 2878666"/>
              <a:gd name="connsiteY5" fmla="*/ 719666 h 719666"/>
              <a:gd name="connsiteX6" fmla="*/ 71967 w 2878666"/>
              <a:gd name="connsiteY6" fmla="*/ 719666 h 719666"/>
              <a:gd name="connsiteX7" fmla="*/ 0 w 2878666"/>
              <a:gd name="connsiteY7" fmla="*/ 647699 h 719666"/>
              <a:gd name="connsiteX8" fmla="*/ 0 w 2878666"/>
              <a:gd name="connsiteY8" fmla="*/ 71967 h 71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8666" h="719666">
                <a:moveTo>
                  <a:pt x="0" y="71967"/>
                </a:moveTo>
                <a:cubicBezTo>
                  <a:pt x="0" y="32221"/>
                  <a:pt x="32221" y="0"/>
                  <a:pt x="71967" y="0"/>
                </a:cubicBezTo>
                <a:lnTo>
                  <a:pt x="2806699" y="0"/>
                </a:lnTo>
                <a:cubicBezTo>
                  <a:pt x="2846445" y="0"/>
                  <a:pt x="2878666" y="32221"/>
                  <a:pt x="2878666" y="71967"/>
                </a:cubicBezTo>
                <a:lnTo>
                  <a:pt x="2878666" y="647699"/>
                </a:lnTo>
                <a:cubicBezTo>
                  <a:pt x="2878666" y="687445"/>
                  <a:pt x="2846445" y="719666"/>
                  <a:pt x="2806699" y="719666"/>
                </a:cubicBezTo>
                <a:lnTo>
                  <a:pt x="71967" y="719666"/>
                </a:lnTo>
                <a:cubicBezTo>
                  <a:pt x="32221" y="719666"/>
                  <a:pt x="0" y="687445"/>
                  <a:pt x="0" y="647699"/>
                </a:cubicBezTo>
                <a:lnTo>
                  <a:pt x="0" y="71967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558" tIns="51558" rIns="51558" bIns="5155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kern="1200" dirty="0"/>
              <a:t>护士准备</a:t>
            </a:r>
            <a:endParaRPr lang="zh-CN" altLang="en-US" sz="2400" kern="1200" dirty="0"/>
          </a:p>
        </p:txBody>
      </p:sp>
      <p:sp>
        <p:nvSpPr>
          <p:cNvPr id="13" name="箭头: 右 12"/>
          <p:cNvSpPr/>
          <p:nvPr/>
        </p:nvSpPr>
        <p:spPr>
          <a:xfrm rot="5400000">
            <a:off x="2078068" y="3190919"/>
            <a:ext cx="115921" cy="127688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任意多边形: 形状 13"/>
          <p:cNvSpPr/>
          <p:nvPr/>
        </p:nvSpPr>
        <p:spPr>
          <a:xfrm>
            <a:off x="695822" y="3385715"/>
            <a:ext cx="2918597" cy="662410"/>
          </a:xfrm>
          <a:custGeom>
            <a:avLst/>
            <a:gdLst>
              <a:gd name="connsiteX0" fmla="*/ 0 w 2878666"/>
              <a:gd name="connsiteY0" fmla="*/ 71967 h 719666"/>
              <a:gd name="connsiteX1" fmla="*/ 71967 w 2878666"/>
              <a:gd name="connsiteY1" fmla="*/ 0 h 719666"/>
              <a:gd name="connsiteX2" fmla="*/ 2806699 w 2878666"/>
              <a:gd name="connsiteY2" fmla="*/ 0 h 719666"/>
              <a:gd name="connsiteX3" fmla="*/ 2878666 w 2878666"/>
              <a:gd name="connsiteY3" fmla="*/ 71967 h 719666"/>
              <a:gd name="connsiteX4" fmla="*/ 2878666 w 2878666"/>
              <a:gd name="connsiteY4" fmla="*/ 647699 h 719666"/>
              <a:gd name="connsiteX5" fmla="*/ 2806699 w 2878666"/>
              <a:gd name="connsiteY5" fmla="*/ 719666 h 719666"/>
              <a:gd name="connsiteX6" fmla="*/ 71967 w 2878666"/>
              <a:gd name="connsiteY6" fmla="*/ 719666 h 719666"/>
              <a:gd name="connsiteX7" fmla="*/ 0 w 2878666"/>
              <a:gd name="connsiteY7" fmla="*/ 647699 h 719666"/>
              <a:gd name="connsiteX8" fmla="*/ 0 w 2878666"/>
              <a:gd name="connsiteY8" fmla="*/ 71967 h 71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8666" h="719666">
                <a:moveTo>
                  <a:pt x="0" y="71967"/>
                </a:moveTo>
                <a:cubicBezTo>
                  <a:pt x="0" y="32221"/>
                  <a:pt x="32221" y="0"/>
                  <a:pt x="71967" y="0"/>
                </a:cubicBezTo>
                <a:lnTo>
                  <a:pt x="2806699" y="0"/>
                </a:lnTo>
                <a:cubicBezTo>
                  <a:pt x="2846445" y="0"/>
                  <a:pt x="2878666" y="32221"/>
                  <a:pt x="2878666" y="71967"/>
                </a:cubicBezTo>
                <a:lnTo>
                  <a:pt x="2878666" y="647699"/>
                </a:lnTo>
                <a:cubicBezTo>
                  <a:pt x="2878666" y="687445"/>
                  <a:pt x="2846445" y="719666"/>
                  <a:pt x="2806699" y="719666"/>
                </a:cubicBezTo>
                <a:lnTo>
                  <a:pt x="71967" y="719666"/>
                </a:lnTo>
                <a:cubicBezTo>
                  <a:pt x="32221" y="719666"/>
                  <a:pt x="0" y="687445"/>
                  <a:pt x="0" y="647699"/>
                </a:cubicBezTo>
                <a:lnTo>
                  <a:pt x="0" y="71967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558" tIns="51558" rIns="51558" bIns="5155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kern="1200" dirty="0"/>
              <a:t>环境准备</a:t>
            </a:r>
            <a:endParaRPr lang="zh-CN" altLang="en-US" sz="2400" kern="1200" dirty="0"/>
          </a:p>
        </p:txBody>
      </p:sp>
      <p:sp>
        <p:nvSpPr>
          <p:cNvPr id="15" name="箭头: 右 14"/>
          <p:cNvSpPr/>
          <p:nvPr/>
        </p:nvSpPr>
        <p:spPr>
          <a:xfrm rot="5400000">
            <a:off x="2078068" y="4162469"/>
            <a:ext cx="115921" cy="127688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任意多边形: 形状 15"/>
          <p:cNvSpPr/>
          <p:nvPr/>
        </p:nvSpPr>
        <p:spPr>
          <a:xfrm>
            <a:off x="695822" y="4357265"/>
            <a:ext cx="2918597" cy="662410"/>
          </a:xfrm>
          <a:custGeom>
            <a:avLst/>
            <a:gdLst>
              <a:gd name="connsiteX0" fmla="*/ 0 w 2878666"/>
              <a:gd name="connsiteY0" fmla="*/ 71967 h 719666"/>
              <a:gd name="connsiteX1" fmla="*/ 71967 w 2878666"/>
              <a:gd name="connsiteY1" fmla="*/ 0 h 719666"/>
              <a:gd name="connsiteX2" fmla="*/ 2806699 w 2878666"/>
              <a:gd name="connsiteY2" fmla="*/ 0 h 719666"/>
              <a:gd name="connsiteX3" fmla="*/ 2878666 w 2878666"/>
              <a:gd name="connsiteY3" fmla="*/ 71967 h 719666"/>
              <a:gd name="connsiteX4" fmla="*/ 2878666 w 2878666"/>
              <a:gd name="connsiteY4" fmla="*/ 647699 h 719666"/>
              <a:gd name="connsiteX5" fmla="*/ 2806699 w 2878666"/>
              <a:gd name="connsiteY5" fmla="*/ 719666 h 719666"/>
              <a:gd name="connsiteX6" fmla="*/ 71967 w 2878666"/>
              <a:gd name="connsiteY6" fmla="*/ 719666 h 719666"/>
              <a:gd name="connsiteX7" fmla="*/ 0 w 2878666"/>
              <a:gd name="connsiteY7" fmla="*/ 647699 h 719666"/>
              <a:gd name="connsiteX8" fmla="*/ 0 w 2878666"/>
              <a:gd name="connsiteY8" fmla="*/ 71967 h 71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8666" h="719666">
                <a:moveTo>
                  <a:pt x="0" y="71967"/>
                </a:moveTo>
                <a:cubicBezTo>
                  <a:pt x="0" y="32221"/>
                  <a:pt x="32221" y="0"/>
                  <a:pt x="71967" y="0"/>
                </a:cubicBezTo>
                <a:lnTo>
                  <a:pt x="2806699" y="0"/>
                </a:lnTo>
                <a:cubicBezTo>
                  <a:pt x="2846445" y="0"/>
                  <a:pt x="2878666" y="32221"/>
                  <a:pt x="2878666" y="71967"/>
                </a:cubicBezTo>
                <a:lnTo>
                  <a:pt x="2878666" y="647699"/>
                </a:lnTo>
                <a:cubicBezTo>
                  <a:pt x="2878666" y="687445"/>
                  <a:pt x="2846445" y="719666"/>
                  <a:pt x="2806699" y="719666"/>
                </a:cubicBezTo>
                <a:lnTo>
                  <a:pt x="71967" y="719666"/>
                </a:lnTo>
                <a:cubicBezTo>
                  <a:pt x="32221" y="719666"/>
                  <a:pt x="0" y="687445"/>
                  <a:pt x="0" y="647699"/>
                </a:cubicBezTo>
                <a:lnTo>
                  <a:pt x="0" y="71967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558" tIns="51558" rIns="51558" bIns="5155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kern="1200" dirty="0"/>
              <a:t>患者准备</a:t>
            </a:r>
            <a:endParaRPr lang="zh-CN" altLang="en-US" sz="2400" kern="1200" dirty="0"/>
          </a:p>
        </p:txBody>
      </p:sp>
      <p:sp>
        <p:nvSpPr>
          <p:cNvPr id="17" name="箭头: 右 16"/>
          <p:cNvSpPr/>
          <p:nvPr/>
        </p:nvSpPr>
        <p:spPr>
          <a:xfrm rot="5400000">
            <a:off x="2078068" y="5134020"/>
            <a:ext cx="115921" cy="127688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任意多边形: 形状 17"/>
          <p:cNvSpPr/>
          <p:nvPr/>
        </p:nvSpPr>
        <p:spPr>
          <a:xfrm>
            <a:off x="695822" y="5328815"/>
            <a:ext cx="2918597" cy="662410"/>
          </a:xfrm>
          <a:custGeom>
            <a:avLst/>
            <a:gdLst>
              <a:gd name="connsiteX0" fmla="*/ 0 w 2878666"/>
              <a:gd name="connsiteY0" fmla="*/ 71967 h 719666"/>
              <a:gd name="connsiteX1" fmla="*/ 71967 w 2878666"/>
              <a:gd name="connsiteY1" fmla="*/ 0 h 719666"/>
              <a:gd name="connsiteX2" fmla="*/ 2806699 w 2878666"/>
              <a:gd name="connsiteY2" fmla="*/ 0 h 719666"/>
              <a:gd name="connsiteX3" fmla="*/ 2878666 w 2878666"/>
              <a:gd name="connsiteY3" fmla="*/ 71967 h 719666"/>
              <a:gd name="connsiteX4" fmla="*/ 2878666 w 2878666"/>
              <a:gd name="connsiteY4" fmla="*/ 647699 h 719666"/>
              <a:gd name="connsiteX5" fmla="*/ 2806699 w 2878666"/>
              <a:gd name="connsiteY5" fmla="*/ 719666 h 719666"/>
              <a:gd name="connsiteX6" fmla="*/ 71967 w 2878666"/>
              <a:gd name="connsiteY6" fmla="*/ 719666 h 719666"/>
              <a:gd name="connsiteX7" fmla="*/ 0 w 2878666"/>
              <a:gd name="connsiteY7" fmla="*/ 647699 h 719666"/>
              <a:gd name="connsiteX8" fmla="*/ 0 w 2878666"/>
              <a:gd name="connsiteY8" fmla="*/ 71967 h 71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8666" h="719666">
                <a:moveTo>
                  <a:pt x="0" y="71967"/>
                </a:moveTo>
                <a:cubicBezTo>
                  <a:pt x="0" y="32221"/>
                  <a:pt x="32221" y="0"/>
                  <a:pt x="71967" y="0"/>
                </a:cubicBezTo>
                <a:lnTo>
                  <a:pt x="2806699" y="0"/>
                </a:lnTo>
                <a:cubicBezTo>
                  <a:pt x="2846445" y="0"/>
                  <a:pt x="2878666" y="32221"/>
                  <a:pt x="2878666" y="71967"/>
                </a:cubicBezTo>
                <a:lnTo>
                  <a:pt x="2878666" y="647699"/>
                </a:lnTo>
                <a:cubicBezTo>
                  <a:pt x="2878666" y="687445"/>
                  <a:pt x="2846445" y="719666"/>
                  <a:pt x="2806699" y="719666"/>
                </a:cubicBezTo>
                <a:lnTo>
                  <a:pt x="71967" y="719666"/>
                </a:lnTo>
                <a:cubicBezTo>
                  <a:pt x="32221" y="719666"/>
                  <a:pt x="0" y="687445"/>
                  <a:pt x="0" y="647699"/>
                </a:cubicBezTo>
                <a:lnTo>
                  <a:pt x="0" y="71967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558" tIns="51558" rIns="51558" bIns="5155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kern="1200" dirty="0"/>
              <a:t>用物准备</a:t>
            </a:r>
            <a:endParaRPr lang="zh-CN" altLang="en-US" sz="2400" kern="1200" dirty="0"/>
          </a:p>
        </p:txBody>
      </p:sp>
      <p:sp>
        <p:nvSpPr>
          <p:cNvPr id="19" name="任意多边形: 形状 18"/>
          <p:cNvSpPr/>
          <p:nvPr/>
        </p:nvSpPr>
        <p:spPr>
          <a:xfrm>
            <a:off x="3977502" y="1442615"/>
            <a:ext cx="2918597" cy="662410"/>
          </a:xfrm>
          <a:custGeom>
            <a:avLst/>
            <a:gdLst>
              <a:gd name="connsiteX0" fmla="*/ 0 w 2878666"/>
              <a:gd name="connsiteY0" fmla="*/ 71967 h 719666"/>
              <a:gd name="connsiteX1" fmla="*/ 71967 w 2878666"/>
              <a:gd name="connsiteY1" fmla="*/ 0 h 719666"/>
              <a:gd name="connsiteX2" fmla="*/ 2806699 w 2878666"/>
              <a:gd name="connsiteY2" fmla="*/ 0 h 719666"/>
              <a:gd name="connsiteX3" fmla="*/ 2878666 w 2878666"/>
              <a:gd name="connsiteY3" fmla="*/ 71967 h 719666"/>
              <a:gd name="connsiteX4" fmla="*/ 2878666 w 2878666"/>
              <a:gd name="connsiteY4" fmla="*/ 647699 h 719666"/>
              <a:gd name="connsiteX5" fmla="*/ 2806699 w 2878666"/>
              <a:gd name="connsiteY5" fmla="*/ 719666 h 719666"/>
              <a:gd name="connsiteX6" fmla="*/ 71967 w 2878666"/>
              <a:gd name="connsiteY6" fmla="*/ 719666 h 719666"/>
              <a:gd name="connsiteX7" fmla="*/ 0 w 2878666"/>
              <a:gd name="connsiteY7" fmla="*/ 647699 h 719666"/>
              <a:gd name="connsiteX8" fmla="*/ 0 w 2878666"/>
              <a:gd name="connsiteY8" fmla="*/ 71967 h 71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8666" h="719666">
                <a:moveTo>
                  <a:pt x="0" y="71967"/>
                </a:moveTo>
                <a:cubicBezTo>
                  <a:pt x="0" y="32221"/>
                  <a:pt x="32221" y="0"/>
                  <a:pt x="71967" y="0"/>
                </a:cubicBezTo>
                <a:lnTo>
                  <a:pt x="2806699" y="0"/>
                </a:lnTo>
                <a:cubicBezTo>
                  <a:pt x="2846445" y="0"/>
                  <a:pt x="2878666" y="32221"/>
                  <a:pt x="2878666" y="71967"/>
                </a:cubicBezTo>
                <a:lnTo>
                  <a:pt x="2878666" y="647699"/>
                </a:lnTo>
                <a:cubicBezTo>
                  <a:pt x="2878666" y="687445"/>
                  <a:pt x="2846445" y="719666"/>
                  <a:pt x="2806699" y="719666"/>
                </a:cubicBezTo>
                <a:lnTo>
                  <a:pt x="71967" y="719666"/>
                </a:lnTo>
                <a:cubicBezTo>
                  <a:pt x="32221" y="719666"/>
                  <a:pt x="0" y="687445"/>
                  <a:pt x="0" y="647699"/>
                </a:cubicBezTo>
                <a:lnTo>
                  <a:pt x="0" y="7196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798" tIns="66798" rIns="66798" bIns="66798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3600" kern="1200" dirty="0"/>
              <a:t>操作中</a:t>
            </a:r>
            <a:endParaRPr lang="zh-CN" altLang="en-US" sz="3600" kern="1200" dirty="0"/>
          </a:p>
        </p:txBody>
      </p:sp>
      <p:sp>
        <p:nvSpPr>
          <p:cNvPr id="20" name="箭头: 右 19"/>
          <p:cNvSpPr/>
          <p:nvPr/>
        </p:nvSpPr>
        <p:spPr>
          <a:xfrm rot="5117019">
            <a:off x="5403139" y="2209442"/>
            <a:ext cx="106835" cy="127688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任意多边形: 形状 20"/>
          <p:cNvSpPr/>
          <p:nvPr/>
        </p:nvSpPr>
        <p:spPr>
          <a:xfrm>
            <a:off x="4310464" y="2393639"/>
            <a:ext cx="2377344" cy="385171"/>
          </a:xfrm>
          <a:custGeom>
            <a:avLst/>
            <a:gdLst>
              <a:gd name="connsiteX0" fmla="*/ 0 w 2344818"/>
              <a:gd name="connsiteY0" fmla="*/ 41846 h 418464"/>
              <a:gd name="connsiteX1" fmla="*/ 41846 w 2344818"/>
              <a:gd name="connsiteY1" fmla="*/ 0 h 418464"/>
              <a:gd name="connsiteX2" fmla="*/ 2302972 w 2344818"/>
              <a:gd name="connsiteY2" fmla="*/ 0 h 418464"/>
              <a:gd name="connsiteX3" fmla="*/ 2344818 w 2344818"/>
              <a:gd name="connsiteY3" fmla="*/ 41846 h 418464"/>
              <a:gd name="connsiteX4" fmla="*/ 2344818 w 2344818"/>
              <a:gd name="connsiteY4" fmla="*/ 376618 h 418464"/>
              <a:gd name="connsiteX5" fmla="*/ 2302972 w 2344818"/>
              <a:gd name="connsiteY5" fmla="*/ 418464 h 418464"/>
              <a:gd name="connsiteX6" fmla="*/ 41846 w 2344818"/>
              <a:gd name="connsiteY6" fmla="*/ 418464 h 418464"/>
              <a:gd name="connsiteX7" fmla="*/ 0 w 2344818"/>
              <a:gd name="connsiteY7" fmla="*/ 376618 h 418464"/>
              <a:gd name="connsiteX8" fmla="*/ 0 w 2344818"/>
              <a:gd name="connsiteY8" fmla="*/ 41846 h 41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4818" h="418464">
                <a:moveTo>
                  <a:pt x="0" y="41846"/>
                </a:moveTo>
                <a:cubicBezTo>
                  <a:pt x="0" y="18735"/>
                  <a:pt x="18735" y="0"/>
                  <a:pt x="41846" y="0"/>
                </a:cubicBezTo>
                <a:lnTo>
                  <a:pt x="2302972" y="0"/>
                </a:lnTo>
                <a:cubicBezTo>
                  <a:pt x="2326083" y="0"/>
                  <a:pt x="2344818" y="18735"/>
                  <a:pt x="2344818" y="41846"/>
                </a:cubicBezTo>
                <a:lnTo>
                  <a:pt x="2344818" y="376618"/>
                </a:lnTo>
                <a:cubicBezTo>
                  <a:pt x="2344818" y="399729"/>
                  <a:pt x="2326083" y="418464"/>
                  <a:pt x="2302972" y="418464"/>
                </a:cubicBezTo>
                <a:lnTo>
                  <a:pt x="41846" y="418464"/>
                </a:lnTo>
                <a:cubicBezTo>
                  <a:pt x="18735" y="418464"/>
                  <a:pt x="0" y="399729"/>
                  <a:pt x="0" y="376618"/>
                </a:cubicBezTo>
                <a:lnTo>
                  <a:pt x="0" y="41846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736" tIns="42736" rIns="42736" bIns="4273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kern="1200" dirty="0"/>
              <a:t>核对</a:t>
            </a:r>
            <a:endParaRPr lang="zh-CN" altLang="en-US" sz="2400" kern="1200" dirty="0"/>
          </a:p>
        </p:txBody>
      </p:sp>
      <p:sp>
        <p:nvSpPr>
          <p:cNvPr id="22" name="箭头: 右 21"/>
          <p:cNvSpPr/>
          <p:nvPr/>
        </p:nvSpPr>
        <p:spPr>
          <a:xfrm rot="5491727">
            <a:off x="5435536" y="2851098"/>
            <a:ext cx="79761" cy="127688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任意多边形: 形状 22"/>
          <p:cNvSpPr/>
          <p:nvPr/>
        </p:nvSpPr>
        <p:spPr>
          <a:xfrm>
            <a:off x="4293624" y="3024625"/>
            <a:ext cx="2377344" cy="385171"/>
          </a:xfrm>
          <a:custGeom>
            <a:avLst/>
            <a:gdLst>
              <a:gd name="connsiteX0" fmla="*/ 0 w 2344818"/>
              <a:gd name="connsiteY0" fmla="*/ 41846 h 418464"/>
              <a:gd name="connsiteX1" fmla="*/ 41846 w 2344818"/>
              <a:gd name="connsiteY1" fmla="*/ 0 h 418464"/>
              <a:gd name="connsiteX2" fmla="*/ 2302972 w 2344818"/>
              <a:gd name="connsiteY2" fmla="*/ 0 h 418464"/>
              <a:gd name="connsiteX3" fmla="*/ 2344818 w 2344818"/>
              <a:gd name="connsiteY3" fmla="*/ 41846 h 418464"/>
              <a:gd name="connsiteX4" fmla="*/ 2344818 w 2344818"/>
              <a:gd name="connsiteY4" fmla="*/ 376618 h 418464"/>
              <a:gd name="connsiteX5" fmla="*/ 2302972 w 2344818"/>
              <a:gd name="connsiteY5" fmla="*/ 418464 h 418464"/>
              <a:gd name="connsiteX6" fmla="*/ 41846 w 2344818"/>
              <a:gd name="connsiteY6" fmla="*/ 418464 h 418464"/>
              <a:gd name="connsiteX7" fmla="*/ 0 w 2344818"/>
              <a:gd name="connsiteY7" fmla="*/ 376618 h 418464"/>
              <a:gd name="connsiteX8" fmla="*/ 0 w 2344818"/>
              <a:gd name="connsiteY8" fmla="*/ 41846 h 41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4818" h="418464">
                <a:moveTo>
                  <a:pt x="0" y="41846"/>
                </a:moveTo>
                <a:cubicBezTo>
                  <a:pt x="0" y="18735"/>
                  <a:pt x="18735" y="0"/>
                  <a:pt x="41846" y="0"/>
                </a:cubicBezTo>
                <a:lnTo>
                  <a:pt x="2302972" y="0"/>
                </a:lnTo>
                <a:cubicBezTo>
                  <a:pt x="2326083" y="0"/>
                  <a:pt x="2344818" y="18735"/>
                  <a:pt x="2344818" y="41846"/>
                </a:cubicBezTo>
                <a:lnTo>
                  <a:pt x="2344818" y="376618"/>
                </a:lnTo>
                <a:cubicBezTo>
                  <a:pt x="2344818" y="399729"/>
                  <a:pt x="2326083" y="418464"/>
                  <a:pt x="2302972" y="418464"/>
                </a:cubicBezTo>
                <a:lnTo>
                  <a:pt x="41846" y="418464"/>
                </a:lnTo>
                <a:cubicBezTo>
                  <a:pt x="18735" y="418464"/>
                  <a:pt x="0" y="399729"/>
                  <a:pt x="0" y="376618"/>
                </a:cubicBezTo>
                <a:lnTo>
                  <a:pt x="0" y="41846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736" tIns="42736" rIns="42736" bIns="4273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kern="1200" dirty="0"/>
              <a:t>消毒皮肤</a:t>
            </a:r>
            <a:endParaRPr lang="zh-CN" altLang="en-US" sz="2400" kern="1200" dirty="0"/>
          </a:p>
        </p:txBody>
      </p:sp>
      <p:sp>
        <p:nvSpPr>
          <p:cNvPr id="24" name="箭头: 右 23"/>
          <p:cNvSpPr/>
          <p:nvPr/>
        </p:nvSpPr>
        <p:spPr>
          <a:xfrm rot="5296001">
            <a:off x="5427670" y="3491091"/>
            <a:ext cx="97903" cy="127688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任意多边形: 形状 24"/>
          <p:cNvSpPr/>
          <p:nvPr/>
        </p:nvSpPr>
        <p:spPr>
          <a:xfrm>
            <a:off x="4313314" y="3675291"/>
            <a:ext cx="2377344" cy="385171"/>
          </a:xfrm>
          <a:custGeom>
            <a:avLst/>
            <a:gdLst>
              <a:gd name="connsiteX0" fmla="*/ 0 w 2344818"/>
              <a:gd name="connsiteY0" fmla="*/ 41846 h 418464"/>
              <a:gd name="connsiteX1" fmla="*/ 41846 w 2344818"/>
              <a:gd name="connsiteY1" fmla="*/ 0 h 418464"/>
              <a:gd name="connsiteX2" fmla="*/ 2302972 w 2344818"/>
              <a:gd name="connsiteY2" fmla="*/ 0 h 418464"/>
              <a:gd name="connsiteX3" fmla="*/ 2344818 w 2344818"/>
              <a:gd name="connsiteY3" fmla="*/ 41846 h 418464"/>
              <a:gd name="connsiteX4" fmla="*/ 2344818 w 2344818"/>
              <a:gd name="connsiteY4" fmla="*/ 376618 h 418464"/>
              <a:gd name="connsiteX5" fmla="*/ 2302972 w 2344818"/>
              <a:gd name="connsiteY5" fmla="*/ 418464 h 418464"/>
              <a:gd name="connsiteX6" fmla="*/ 41846 w 2344818"/>
              <a:gd name="connsiteY6" fmla="*/ 418464 h 418464"/>
              <a:gd name="connsiteX7" fmla="*/ 0 w 2344818"/>
              <a:gd name="connsiteY7" fmla="*/ 376618 h 418464"/>
              <a:gd name="connsiteX8" fmla="*/ 0 w 2344818"/>
              <a:gd name="connsiteY8" fmla="*/ 41846 h 41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4818" h="418464">
                <a:moveTo>
                  <a:pt x="0" y="41846"/>
                </a:moveTo>
                <a:cubicBezTo>
                  <a:pt x="0" y="18735"/>
                  <a:pt x="18735" y="0"/>
                  <a:pt x="41846" y="0"/>
                </a:cubicBezTo>
                <a:lnTo>
                  <a:pt x="2302972" y="0"/>
                </a:lnTo>
                <a:cubicBezTo>
                  <a:pt x="2326083" y="0"/>
                  <a:pt x="2344818" y="18735"/>
                  <a:pt x="2344818" y="41846"/>
                </a:cubicBezTo>
                <a:lnTo>
                  <a:pt x="2344818" y="376618"/>
                </a:lnTo>
                <a:cubicBezTo>
                  <a:pt x="2344818" y="399729"/>
                  <a:pt x="2326083" y="418464"/>
                  <a:pt x="2302972" y="418464"/>
                </a:cubicBezTo>
                <a:lnTo>
                  <a:pt x="41846" y="418464"/>
                </a:lnTo>
                <a:cubicBezTo>
                  <a:pt x="18735" y="418464"/>
                  <a:pt x="0" y="399729"/>
                  <a:pt x="0" y="376618"/>
                </a:cubicBezTo>
                <a:lnTo>
                  <a:pt x="0" y="41846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736" tIns="42736" rIns="42736" bIns="4273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kern="1200" dirty="0"/>
              <a:t>排空气</a:t>
            </a:r>
            <a:endParaRPr lang="zh-CN" altLang="en-US" sz="2400" kern="1200" dirty="0"/>
          </a:p>
        </p:txBody>
      </p:sp>
      <p:sp>
        <p:nvSpPr>
          <p:cNvPr id="26" name="箭头: 右 25"/>
          <p:cNvSpPr/>
          <p:nvPr/>
        </p:nvSpPr>
        <p:spPr>
          <a:xfrm rot="5239807">
            <a:off x="5448218" y="4146278"/>
            <a:ext cx="107124" cy="127688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任意多边形: 形状 26"/>
          <p:cNvSpPr/>
          <p:nvPr/>
        </p:nvSpPr>
        <p:spPr>
          <a:xfrm>
            <a:off x="4286326" y="4335818"/>
            <a:ext cx="2494525" cy="385171"/>
          </a:xfrm>
          <a:custGeom>
            <a:avLst/>
            <a:gdLst>
              <a:gd name="connsiteX0" fmla="*/ 0 w 2460396"/>
              <a:gd name="connsiteY0" fmla="*/ 41846 h 418464"/>
              <a:gd name="connsiteX1" fmla="*/ 41846 w 2460396"/>
              <a:gd name="connsiteY1" fmla="*/ 0 h 418464"/>
              <a:gd name="connsiteX2" fmla="*/ 2418550 w 2460396"/>
              <a:gd name="connsiteY2" fmla="*/ 0 h 418464"/>
              <a:gd name="connsiteX3" fmla="*/ 2460396 w 2460396"/>
              <a:gd name="connsiteY3" fmla="*/ 41846 h 418464"/>
              <a:gd name="connsiteX4" fmla="*/ 2460396 w 2460396"/>
              <a:gd name="connsiteY4" fmla="*/ 376618 h 418464"/>
              <a:gd name="connsiteX5" fmla="*/ 2418550 w 2460396"/>
              <a:gd name="connsiteY5" fmla="*/ 418464 h 418464"/>
              <a:gd name="connsiteX6" fmla="*/ 41846 w 2460396"/>
              <a:gd name="connsiteY6" fmla="*/ 418464 h 418464"/>
              <a:gd name="connsiteX7" fmla="*/ 0 w 2460396"/>
              <a:gd name="connsiteY7" fmla="*/ 376618 h 418464"/>
              <a:gd name="connsiteX8" fmla="*/ 0 w 2460396"/>
              <a:gd name="connsiteY8" fmla="*/ 41846 h 41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396" h="418464">
                <a:moveTo>
                  <a:pt x="0" y="41846"/>
                </a:moveTo>
                <a:cubicBezTo>
                  <a:pt x="0" y="18735"/>
                  <a:pt x="18735" y="0"/>
                  <a:pt x="41846" y="0"/>
                </a:cubicBezTo>
                <a:lnTo>
                  <a:pt x="2418550" y="0"/>
                </a:lnTo>
                <a:cubicBezTo>
                  <a:pt x="2441661" y="0"/>
                  <a:pt x="2460396" y="18735"/>
                  <a:pt x="2460396" y="41846"/>
                </a:cubicBezTo>
                <a:lnTo>
                  <a:pt x="2460396" y="376618"/>
                </a:lnTo>
                <a:cubicBezTo>
                  <a:pt x="2460396" y="399729"/>
                  <a:pt x="2441661" y="418464"/>
                  <a:pt x="2418550" y="418464"/>
                </a:cubicBezTo>
                <a:lnTo>
                  <a:pt x="41846" y="418464"/>
                </a:lnTo>
                <a:cubicBezTo>
                  <a:pt x="18735" y="418464"/>
                  <a:pt x="0" y="399729"/>
                  <a:pt x="0" y="376618"/>
                </a:cubicBezTo>
                <a:lnTo>
                  <a:pt x="0" y="41846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736" tIns="42736" rIns="42736" bIns="4273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kern="1200" dirty="0"/>
              <a:t>核对</a:t>
            </a:r>
            <a:endParaRPr lang="zh-CN" altLang="en-US" sz="2400" kern="1200" dirty="0"/>
          </a:p>
        </p:txBody>
      </p:sp>
      <p:sp>
        <p:nvSpPr>
          <p:cNvPr id="28" name="箭头: 右 27"/>
          <p:cNvSpPr/>
          <p:nvPr/>
        </p:nvSpPr>
        <p:spPr>
          <a:xfrm rot="5195139">
            <a:off x="5483392" y="4806571"/>
            <a:ext cx="106839" cy="127688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任意多边形: 形状 28"/>
          <p:cNvSpPr/>
          <p:nvPr/>
        </p:nvSpPr>
        <p:spPr>
          <a:xfrm>
            <a:off x="4325706" y="4995869"/>
            <a:ext cx="2494525" cy="385171"/>
          </a:xfrm>
          <a:custGeom>
            <a:avLst/>
            <a:gdLst>
              <a:gd name="connsiteX0" fmla="*/ 0 w 2460396"/>
              <a:gd name="connsiteY0" fmla="*/ 41846 h 418464"/>
              <a:gd name="connsiteX1" fmla="*/ 41846 w 2460396"/>
              <a:gd name="connsiteY1" fmla="*/ 0 h 418464"/>
              <a:gd name="connsiteX2" fmla="*/ 2418550 w 2460396"/>
              <a:gd name="connsiteY2" fmla="*/ 0 h 418464"/>
              <a:gd name="connsiteX3" fmla="*/ 2460396 w 2460396"/>
              <a:gd name="connsiteY3" fmla="*/ 41846 h 418464"/>
              <a:gd name="connsiteX4" fmla="*/ 2460396 w 2460396"/>
              <a:gd name="connsiteY4" fmla="*/ 376618 h 418464"/>
              <a:gd name="connsiteX5" fmla="*/ 2418550 w 2460396"/>
              <a:gd name="connsiteY5" fmla="*/ 418464 h 418464"/>
              <a:gd name="connsiteX6" fmla="*/ 41846 w 2460396"/>
              <a:gd name="connsiteY6" fmla="*/ 418464 h 418464"/>
              <a:gd name="connsiteX7" fmla="*/ 0 w 2460396"/>
              <a:gd name="connsiteY7" fmla="*/ 376618 h 418464"/>
              <a:gd name="connsiteX8" fmla="*/ 0 w 2460396"/>
              <a:gd name="connsiteY8" fmla="*/ 41846 h 41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396" h="418464">
                <a:moveTo>
                  <a:pt x="0" y="41846"/>
                </a:moveTo>
                <a:cubicBezTo>
                  <a:pt x="0" y="18735"/>
                  <a:pt x="18735" y="0"/>
                  <a:pt x="41846" y="0"/>
                </a:cubicBezTo>
                <a:lnTo>
                  <a:pt x="2418550" y="0"/>
                </a:lnTo>
                <a:cubicBezTo>
                  <a:pt x="2441661" y="0"/>
                  <a:pt x="2460396" y="18735"/>
                  <a:pt x="2460396" y="41846"/>
                </a:cubicBezTo>
                <a:lnTo>
                  <a:pt x="2460396" y="376618"/>
                </a:lnTo>
                <a:cubicBezTo>
                  <a:pt x="2460396" y="399729"/>
                  <a:pt x="2441661" y="418464"/>
                  <a:pt x="2418550" y="418464"/>
                </a:cubicBezTo>
                <a:lnTo>
                  <a:pt x="41846" y="418464"/>
                </a:lnTo>
                <a:cubicBezTo>
                  <a:pt x="18735" y="418464"/>
                  <a:pt x="0" y="399729"/>
                  <a:pt x="0" y="376618"/>
                </a:cubicBezTo>
                <a:lnTo>
                  <a:pt x="0" y="41846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736" tIns="42736" rIns="42736" bIns="4273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kern="1200" dirty="0"/>
              <a:t>穿刺</a:t>
            </a:r>
            <a:endParaRPr lang="zh-CN" altLang="en-US" sz="2400" kern="1200" dirty="0"/>
          </a:p>
        </p:txBody>
      </p:sp>
      <p:sp>
        <p:nvSpPr>
          <p:cNvPr id="30" name="箭头: 右 29"/>
          <p:cNvSpPr/>
          <p:nvPr/>
        </p:nvSpPr>
        <p:spPr>
          <a:xfrm rot="5452329">
            <a:off x="5505702" y="5459689"/>
            <a:ext cx="92456" cy="127688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任意多边形: 形状 30"/>
          <p:cNvSpPr/>
          <p:nvPr/>
        </p:nvSpPr>
        <p:spPr>
          <a:xfrm>
            <a:off x="4315889" y="5640696"/>
            <a:ext cx="2494525" cy="385171"/>
          </a:xfrm>
          <a:custGeom>
            <a:avLst/>
            <a:gdLst>
              <a:gd name="connsiteX0" fmla="*/ 0 w 2460396"/>
              <a:gd name="connsiteY0" fmla="*/ 41846 h 418464"/>
              <a:gd name="connsiteX1" fmla="*/ 41846 w 2460396"/>
              <a:gd name="connsiteY1" fmla="*/ 0 h 418464"/>
              <a:gd name="connsiteX2" fmla="*/ 2418550 w 2460396"/>
              <a:gd name="connsiteY2" fmla="*/ 0 h 418464"/>
              <a:gd name="connsiteX3" fmla="*/ 2460396 w 2460396"/>
              <a:gd name="connsiteY3" fmla="*/ 41846 h 418464"/>
              <a:gd name="connsiteX4" fmla="*/ 2460396 w 2460396"/>
              <a:gd name="connsiteY4" fmla="*/ 376618 h 418464"/>
              <a:gd name="connsiteX5" fmla="*/ 2418550 w 2460396"/>
              <a:gd name="connsiteY5" fmla="*/ 418464 h 418464"/>
              <a:gd name="connsiteX6" fmla="*/ 41846 w 2460396"/>
              <a:gd name="connsiteY6" fmla="*/ 418464 h 418464"/>
              <a:gd name="connsiteX7" fmla="*/ 0 w 2460396"/>
              <a:gd name="connsiteY7" fmla="*/ 376618 h 418464"/>
              <a:gd name="connsiteX8" fmla="*/ 0 w 2460396"/>
              <a:gd name="connsiteY8" fmla="*/ 41846 h 41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396" h="418464">
                <a:moveTo>
                  <a:pt x="0" y="41846"/>
                </a:moveTo>
                <a:cubicBezTo>
                  <a:pt x="0" y="18735"/>
                  <a:pt x="18735" y="0"/>
                  <a:pt x="41846" y="0"/>
                </a:cubicBezTo>
                <a:lnTo>
                  <a:pt x="2418550" y="0"/>
                </a:lnTo>
                <a:cubicBezTo>
                  <a:pt x="2441661" y="0"/>
                  <a:pt x="2460396" y="18735"/>
                  <a:pt x="2460396" y="41846"/>
                </a:cubicBezTo>
                <a:lnTo>
                  <a:pt x="2460396" y="376618"/>
                </a:lnTo>
                <a:cubicBezTo>
                  <a:pt x="2460396" y="399729"/>
                  <a:pt x="2441661" y="418464"/>
                  <a:pt x="2418550" y="418464"/>
                </a:cubicBezTo>
                <a:lnTo>
                  <a:pt x="41846" y="418464"/>
                </a:lnTo>
                <a:cubicBezTo>
                  <a:pt x="18735" y="418464"/>
                  <a:pt x="0" y="399729"/>
                  <a:pt x="0" y="376618"/>
                </a:cubicBezTo>
                <a:lnTo>
                  <a:pt x="0" y="41846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736" tIns="42736" rIns="42736" bIns="4273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kern="1200" dirty="0"/>
              <a:t>回抽</a:t>
            </a:r>
            <a:endParaRPr lang="zh-CN" altLang="en-US" sz="2400" kern="1200" dirty="0"/>
          </a:p>
        </p:txBody>
      </p:sp>
      <p:sp>
        <p:nvSpPr>
          <p:cNvPr id="32" name="箭头: 右 31"/>
          <p:cNvSpPr/>
          <p:nvPr/>
        </p:nvSpPr>
        <p:spPr>
          <a:xfrm rot="5400000">
            <a:off x="5489000" y="6116248"/>
            <a:ext cx="115921" cy="127688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任意多边形: 形状 32"/>
          <p:cNvSpPr/>
          <p:nvPr/>
        </p:nvSpPr>
        <p:spPr>
          <a:xfrm>
            <a:off x="4315889" y="6311044"/>
            <a:ext cx="2494525" cy="385171"/>
          </a:xfrm>
          <a:custGeom>
            <a:avLst/>
            <a:gdLst>
              <a:gd name="connsiteX0" fmla="*/ 0 w 2460396"/>
              <a:gd name="connsiteY0" fmla="*/ 41846 h 418464"/>
              <a:gd name="connsiteX1" fmla="*/ 41846 w 2460396"/>
              <a:gd name="connsiteY1" fmla="*/ 0 h 418464"/>
              <a:gd name="connsiteX2" fmla="*/ 2418550 w 2460396"/>
              <a:gd name="connsiteY2" fmla="*/ 0 h 418464"/>
              <a:gd name="connsiteX3" fmla="*/ 2460396 w 2460396"/>
              <a:gd name="connsiteY3" fmla="*/ 41846 h 418464"/>
              <a:gd name="connsiteX4" fmla="*/ 2460396 w 2460396"/>
              <a:gd name="connsiteY4" fmla="*/ 376618 h 418464"/>
              <a:gd name="connsiteX5" fmla="*/ 2418550 w 2460396"/>
              <a:gd name="connsiteY5" fmla="*/ 418464 h 418464"/>
              <a:gd name="connsiteX6" fmla="*/ 41846 w 2460396"/>
              <a:gd name="connsiteY6" fmla="*/ 418464 h 418464"/>
              <a:gd name="connsiteX7" fmla="*/ 0 w 2460396"/>
              <a:gd name="connsiteY7" fmla="*/ 376618 h 418464"/>
              <a:gd name="connsiteX8" fmla="*/ 0 w 2460396"/>
              <a:gd name="connsiteY8" fmla="*/ 41846 h 41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0396" h="418464">
                <a:moveTo>
                  <a:pt x="0" y="41846"/>
                </a:moveTo>
                <a:cubicBezTo>
                  <a:pt x="0" y="18735"/>
                  <a:pt x="18735" y="0"/>
                  <a:pt x="41846" y="0"/>
                </a:cubicBezTo>
                <a:lnTo>
                  <a:pt x="2418550" y="0"/>
                </a:lnTo>
                <a:cubicBezTo>
                  <a:pt x="2441661" y="0"/>
                  <a:pt x="2460396" y="18735"/>
                  <a:pt x="2460396" y="41846"/>
                </a:cubicBezTo>
                <a:lnTo>
                  <a:pt x="2460396" y="376618"/>
                </a:lnTo>
                <a:cubicBezTo>
                  <a:pt x="2460396" y="399729"/>
                  <a:pt x="2441661" y="418464"/>
                  <a:pt x="2418550" y="418464"/>
                </a:cubicBezTo>
                <a:lnTo>
                  <a:pt x="41846" y="418464"/>
                </a:lnTo>
                <a:cubicBezTo>
                  <a:pt x="18735" y="418464"/>
                  <a:pt x="0" y="399729"/>
                  <a:pt x="0" y="376618"/>
                </a:cubicBezTo>
                <a:lnTo>
                  <a:pt x="0" y="41846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736" tIns="42736" rIns="42736" bIns="4273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kern="1200" dirty="0"/>
              <a:t>推药</a:t>
            </a:r>
            <a:endParaRPr lang="zh-CN" altLang="en-US" sz="2400" kern="1200" dirty="0"/>
          </a:p>
        </p:txBody>
      </p:sp>
      <p:sp>
        <p:nvSpPr>
          <p:cNvPr id="3" name="矩形 2"/>
          <p:cNvSpPr/>
          <p:nvPr/>
        </p:nvSpPr>
        <p:spPr>
          <a:xfrm>
            <a:off x="7648025" y="3675291"/>
            <a:ext cx="354616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400" b="1" dirty="0">
                <a:solidFill>
                  <a:srgbClr val="333333"/>
                </a:solidFill>
                <a:latin typeface="PingFang SC"/>
              </a:rPr>
              <a:t>消毒面积</a:t>
            </a:r>
            <a:r>
              <a:rPr lang="en-US" altLang="zh-CN" sz="3400" b="1" dirty="0">
                <a:solidFill>
                  <a:srgbClr val="FF0000"/>
                </a:solidFill>
                <a:latin typeface="PingFang SC"/>
              </a:rPr>
              <a:t>4×6</a:t>
            </a:r>
            <a:r>
              <a:rPr lang="zh-CN" altLang="en-US" sz="3400" b="1" dirty="0">
                <a:solidFill>
                  <a:srgbClr val="FF0000"/>
                </a:solidFill>
                <a:latin typeface="PingFang SC"/>
              </a:rPr>
              <a:t>厘米</a:t>
            </a:r>
            <a:endParaRPr lang="en-US" altLang="zh-CN" sz="3400" b="1" dirty="0">
              <a:solidFill>
                <a:srgbClr val="333333"/>
              </a:solidFill>
              <a:latin typeface="PingFang SC"/>
            </a:endParaRPr>
          </a:p>
          <a:p>
            <a:endParaRPr lang="zh-CN" altLang="en-US" sz="3400" b="1" dirty="0"/>
          </a:p>
        </p:txBody>
      </p:sp>
      <p:sp>
        <p:nvSpPr>
          <p:cNvPr id="4" name="矩形 3"/>
          <p:cNvSpPr/>
          <p:nvPr/>
        </p:nvSpPr>
        <p:spPr>
          <a:xfrm>
            <a:off x="7236262" y="2706782"/>
            <a:ext cx="4503907" cy="3258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333333"/>
                </a:solidFill>
                <a:latin typeface="PingFang SC"/>
              </a:rPr>
              <a:t>左手拇指及食指固定注射部位</a:t>
            </a:r>
            <a:r>
              <a:rPr lang="en-US" altLang="zh-CN" sz="2800" b="1" dirty="0">
                <a:solidFill>
                  <a:srgbClr val="333333"/>
                </a:solidFill>
                <a:latin typeface="PingFang SC"/>
              </a:rPr>
              <a:t>,</a:t>
            </a:r>
            <a:r>
              <a:rPr lang="zh-CN" altLang="en-US" sz="2800" b="1" dirty="0">
                <a:solidFill>
                  <a:srgbClr val="333333"/>
                </a:solidFill>
                <a:latin typeface="PingFang SC"/>
              </a:rPr>
              <a:t>绷紧皮肤</a:t>
            </a:r>
            <a:r>
              <a:rPr lang="en-US" altLang="zh-CN" sz="2800" b="1" dirty="0">
                <a:solidFill>
                  <a:srgbClr val="333333"/>
                </a:solidFill>
                <a:latin typeface="PingFang SC"/>
              </a:rPr>
              <a:t>,</a:t>
            </a:r>
            <a:r>
              <a:rPr lang="zh-CN" altLang="en-US" sz="2800" b="1" dirty="0">
                <a:solidFill>
                  <a:srgbClr val="333333"/>
                </a:solidFill>
                <a:latin typeface="PingFang SC"/>
              </a:rPr>
              <a:t>右手持注射器</a:t>
            </a:r>
            <a:r>
              <a:rPr lang="en-US" altLang="zh-CN" sz="2800" b="1" dirty="0">
                <a:solidFill>
                  <a:srgbClr val="333333"/>
                </a:solidFill>
                <a:latin typeface="PingFang SC"/>
              </a:rPr>
              <a:t>,</a:t>
            </a:r>
            <a:r>
              <a:rPr lang="zh-CN" altLang="en-US" sz="2800" b="1" dirty="0">
                <a:solidFill>
                  <a:srgbClr val="333333"/>
                </a:solidFill>
                <a:latin typeface="PingFang SC"/>
              </a:rPr>
              <a:t>注射针头与皮肤成</a:t>
            </a:r>
            <a:r>
              <a:rPr lang="en-US" altLang="zh-CN" sz="2800" b="1" dirty="0">
                <a:solidFill>
                  <a:srgbClr val="FF0000"/>
                </a:solidFill>
                <a:latin typeface="PingFang SC"/>
              </a:rPr>
              <a:t>90</a:t>
            </a:r>
            <a:r>
              <a:rPr lang="zh-CN" altLang="en-US" sz="2800" b="1" dirty="0">
                <a:solidFill>
                  <a:srgbClr val="FF0000"/>
                </a:solidFill>
                <a:latin typeface="PingFang SC"/>
              </a:rPr>
              <a:t>度</a:t>
            </a:r>
            <a:r>
              <a:rPr lang="zh-CN" altLang="en-US" sz="2800" b="1" dirty="0">
                <a:solidFill>
                  <a:srgbClr val="333333"/>
                </a:solidFill>
                <a:latin typeface="PingFang SC"/>
              </a:rPr>
              <a:t>角</a:t>
            </a:r>
            <a:r>
              <a:rPr lang="en-US" altLang="zh-CN" sz="2800" b="1" dirty="0">
                <a:solidFill>
                  <a:srgbClr val="333333"/>
                </a:solidFill>
                <a:latin typeface="PingFang SC"/>
              </a:rPr>
              <a:t>,</a:t>
            </a:r>
            <a:r>
              <a:rPr lang="zh-CN" altLang="en-US" sz="2800" b="1" dirty="0">
                <a:solidFill>
                  <a:srgbClr val="333333"/>
                </a:solidFill>
                <a:latin typeface="PingFang SC"/>
              </a:rPr>
              <a:t>垂直迅速刺入肌层，进针深度为针体的</a:t>
            </a:r>
            <a:r>
              <a:rPr lang="en-US" altLang="zh-CN" sz="2800" b="1" dirty="0">
                <a:solidFill>
                  <a:srgbClr val="FF0000"/>
                </a:solidFill>
                <a:latin typeface="PingFang SC"/>
              </a:rPr>
              <a:t>2/3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85572" y="290241"/>
            <a:ext cx="192873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400" b="1" dirty="0">
                <a:ea typeface="楷体_GB2312" panose="02010609030101010101" pitchFamily="49" charset="-122"/>
              </a:rPr>
              <a:t>操作流程</a:t>
            </a:r>
            <a:endParaRPr lang="zh-CN" alt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285572" y="290241"/>
            <a:ext cx="192873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400" b="1" dirty="0">
                <a:ea typeface="楷体_GB2312" panose="02010609030101010101" pitchFamily="49" charset="-122"/>
              </a:rPr>
              <a:t>操作流程</a:t>
            </a:r>
            <a:endParaRPr lang="zh-CN" altLang="en-US" sz="3400" dirty="0"/>
          </a:p>
        </p:txBody>
      </p:sp>
      <p:sp>
        <p:nvSpPr>
          <p:cNvPr id="10" name="Freeform 193"/>
          <p:cNvSpPr>
            <a:spLocks noEditPoints="1"/>
          </p:cNvSpPr>
          <p:nvPr/>
        </p:nvSpPr>
        <p:spPr bwMode="auto">
          <a:xfrm>
            <a:off x="171417" y="290241"/>
            <a:ext cx="859631" cy="842963"/>
          </a:xfrm>
          <a:custGeom>
            <a:avLst/>
            <a:gdLst>
              <a:gd name="T0" fmla="*/ 1180 w 2674"/>
              <a:gd name="T1" fmla="*/ 209 h 2622"/>
              <a:gd name="T2" fmla="*/ 951 w 2674"/>
              <a:gd name="T3" fmla="*/ 61 h 2622"/>
              <a:gd name="T4" fmla="*/ 734 w 2674"/>
              <a:gd name="T5" fmla="*/ 1 h 2622"/>
              <a:gd name="T6" fmla="*/ 534 w 2674"/>
              <a:gd name="T7" fmla="*/ 19 h 2622"/>
              <a:gd name="T8" fmla="*/ 359 w 2674"/>
              <a:gd name="T9" fmla="*/ 101 h 2622"/>
              <a:gd name="T10" fmla="*/ 211 w 2674"/>
              <a:gd name="T11" fmla="*/ 236 h 2622"/>
              <a:gd name="T12" fmla="*/ 99 w 2674"/>
              <a:gd name="T13" fmla="*/ 413 h 2622"/>
              <a:gd name="T14" fmla="*/ 26 w 2674"/>
              <a:gd name="T15" fmla="*/ 619 h 2622"/>
              <a:gd name="T16" fmla="*/ 0 w 2674"/>
              <a:gd name="T17" fmla="*/ 842 h 2622"/>
              <a:gd name="T18" fmla="*/ 25 w 2674"/>
              <a:gd name="T19" fmla="*/ 1072 h 2622"/>
              <a:gd name="T20" fmla="*/ 107 w 2674"/>
              <a:gd name="T21" fmla="*/ 1297 h 2622"/>
              <a:gd name="T22" fmla="*/ 288 w 2674"/>
              <a:gd name="T23" fmla="*/ 1582 h 2622"/>
              <a:gd name="T24" fmla="*/ 563 w 2674"/>
              <a:gd name="T25" fmla="*/ 1914 h 2622"/>
              <a:gd name="T26" fmla="*/ 993 w 2674"/>
              <a:gd name="T27" fmla="*/ 2334 h 2622"/>
              <a:gd name="T28" fmla="*/ 1336 w 2674"/>
              <a:gd name="T29" fmla="*/ 2622 h 2622"/>
              <a:gd name="T30" fmla="*/ 1456 w 2674"/>
              <a:gd name="T31" fmla="*/ 2527 h 2622"/>
              <a:gd name="T32" fmla="*/ 1963 w 2674"/>
              <a:gd name="T33" fmla="*/ 2067 h 2622"/>
              <a:gd name="T34" fmla="*/ 2254 w 2674"/>
              <a:gd name="T35" fmla="*/ 1752 h 2622"/>
              <a:gd name="T36" fmla="*/ 2501 w 2674"/>
              <a:gd name="T37" fmla="*/ 1411 h 2622"/>
              <a:gd name="T38" fmla="*/ 2615 w 2674"/>
              <a:gd name="T39" fmla="*/ 1186 h 2622"/>
              <a:gd name="T40" fmla="*/ 2668 w 2674"/>
              <a:gd name="T41" fmla="*/ 956 h 2622"/>
              <a:gd name="T42" fmla="*/ 2667 w 2674"/>
              <a:gd name="T43" fmla="*/ 728 h 2622"/>
              <a:gd name="T44" fmla="*/ 2617 w 2674"/>
              <a:gd name="T45" fmla="*/ 513 h 2622"/>
              <a:gd name="T46" fmla="*/ 2523 w 2674"/>
              <a:gd name="T47" fmla="*/ 320 h 2622"/>
              <a:gd name="T48" fmla="*/ 2393 w 2674"/>
              <a:gd name="T49" fmla="*/ 163 h 2622"/>
              <a:gd name="T50" fmla="*/ 2231 w 2674"/>
              <a:gd name="T51" fmla="*/ 53 h 2622"/>
              <a:gd name="T52" fmla="*/ 2042 w 2674"/>
              <a:gd name="T53" fmla="*/ 1 h 2622"/>
              <a:gd name="T54" fmla="*/ 1834 w 2674"/>
              <a:gd name="T55" fmla="*/ 21 h 2622"/>
              <a:gd name="T56" fmla="*/ 1610 w 2674"/>
              <a:gd name="T57" fmla="*/ 124 h 2622"/>
              <a:gd name="T58" fmla="*/ 1376 w 2674"/>
              <a:gd name="T59" fmla="*/ 318 h 2622"/>
              <a:gd name="T60" fmla="*/ 2284 w 2674"/>
              <a:gd name="T61" fmla="*/ 1347 h 2622"/>
              <a:gd name="T62" fmla="*/ 2213 w 2674"/>
              <a:gd name="T63" fmla="*/ 1319 h 2622"/>
              <a:gd name="T64" fmla="*/ 2159 w 2674"/>
              <a:gd name="T65" fmla="*/ 1265 h 2622"/>
              <a:gd name="T66" fmla="*/ 1500 w 2674"/>
              <a:gd name="T67" fmla="*/ 1239 h 2622"/>
              <a:gd name="T68" fmla="*/ 1461 w 2674"/>
              <a:gd name="T69" fmla="*/ 1196 h 2622"/>
              <a:gd name="T70" fmla="*/ 1207 w 2674"/>
              <a:gd name="T71" fmla="*/ 1981 h 2622"/>
              <a:gd name="T72" fmla="*/ 1160 w 2674"/>
              <a:gd name="T73" fmla="*/ 2003 h 2622"/>
              <a:gd name="T74" fmla="*/ 1107 w 2674"/>
              <a:gd name="T75" fmla="*/ 1970 h 2622"/>
              <a:gd name="T76" fmla="*/ 812 w 2674"/>
              <a:gd name="T77" fmla="*/ 1169 h 2622"/>
              <a:gd name="T78" fmla="*/ 766 w 2674"/>
              <a:gd name="T79" fmla="*/ 1208 h 2622"/>
              <a:gd name="T80" fmla="*/ 314 w 2674"/>
              <a:gd name="T81" fmla="*/ 1198 h 2622"/>
              <a:gd name="T82" fmla="*/ 286 w 2674"/>
              <a:gd name="T83" fmla="*/ 1144 h 2622"/>
              <a:gd name="T84" fmla="*/ 324 w 2674"/>
              <a:gd name="T85" fmla="*/ 1083 h 2622"/>
              <a:gd name="T86" fmla="*/ 855 w 2674"/>
              <a:gd name="T87" fmla="*/ 357 h 2622"/>
              <a:gd name="T88" fmla="*/ 904 w 2674"/>
              <a:gd name="T89" fmla="*/ 317 h 2622"/>
              <a:gd name="T90" fmla="*/ 952 w 2674"/>
              <a:gd name="T91" fmla="*/ 332 h 2622"/>
              <a:gd name="T92" fmla="*/ 1333 w 2674"/>
              <a:gd name="T93" fmla="*/ 691 h 2622"/>
              <a:gd name="T94" fmla="*/ 1361 w 2674"/>
              <a:gd name="T95" fmla="*/ 648 h 2622"/>
              <a:gd name="T96" fmla="*/ 1411 w 2674"/>
              <a:gd name="T97" fmla="*/ 642 h 2622"/>
              <a:gd name="T98" fmla="*/ 1453 w 2674"/>
              <a:gd name="T99" fmla="*/ 687 h 2622"/>
              <a:gd name="T100" fmla="*/ 2144 w 2674"/>
              <a:gd name="T101" fmla="*/ 1065 h 2622"/>
              <a:gd name="T102" fmla="*/ 2205 w 2674"/>
              <a:gd name="T103" fmla="*/ 991 h 2622"/>
              <a:gd name="T104" fmla="*/ 2294 w 2674"/>
              <a:gd name="T105" fmla="*/ 956 h 2622"/>
              <a:gd name="T106" fmla="*/ 2383 w 2674"/>
              <a:gd name="T107" fmla="*/ 972 h 2622"/>
              <a:gd name="T108" fmla="*/ 2465 w 2674"/>
              <a:gd name="T109" fmla="*/ 1043 h 2622"/>
              <a:gd name="T110" fmla="*/ 2496 w 2674"/>
              <a:gd name="T111" fmla="*/ 1153 h 2622"/>
              <a:gd name="T112" fmla="*/ 2473 w 2674"/>
              <a:gd name="T113" fmla="*/ 1246 h 2622"/>
              <a:gd name="T114" fmla="*/ 2398 w 2674"/>
              <a:gd name="T115" fmla="*/ 1325 h 2622"/>
              <a:gd name="T116" fmla="*/ 2311 w 2674"/>
              <a:gd name="T117" fmla="*/ 1349 h 2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74" h="2622">
                <a:moveTo>
                  <a:pt x="1337" y="361"/>
                </a:moveTo>
                <a:lnTo>
                  <a:pt x="1337" y="361"/>
                </a:lnTo>
                <a:lnTo>
                  <a:pt x="1297" y="318"/>
                </a:lnTo>
                <a:lnTo>
                  <a:pt x="1258" y="279"/>
                </a:lnTo>
                <a:lnTo>
                  <a:pt x="1219" y="242"/>
                </a:lnTo>
                <a:lnTo>
                  <a:pt x="1180" y="209"/>
                </a:lnTo>
                <a:lnTo>
                  <a:pt x="1141" y="178"/>
                </a:lnTo>
                <a:lnTo>
                  <a:pt x="1103" y="149"/>
                </a:lnTo>
                <a:lnTo>
                  <a:pt x="1064" y="124"/>
                </a:lnTo>
                <a:lnTo>
                  <a:pt x="1026" y="100"/>
                </a:lnTo>
                <a:lnTo>
                  <a:pt x="989" y="79"/>
                </a:lnTo>
                <a:lnTo>
                  <a:pt x="951" y="61"/>
                </a:lnTo>
                <a:lnTo>
                  <a:pt x="913" y="46"/>
                </a:lnTo>
                <a:lnTo>
                  <a:pt x="877" y="32"/>
                </a:lnTo>
                <a:lnTo>
                  <a:pt x="840" y="21"/>
                </a:lnTo>
                <a:lnTo>
                  <a:pt x="805" y="13"/>
                </a:lnTo>
                <a:lnTo>
                  <a:pt x="769" y="6"/>
                </a:lnTo>
                <a:lnTo>
                  <a:pt x="734" y="1"/>
                </a:lnTo>
                <a:lnTo>
                  <a:pt x="699" y="0"/>
                </a:lnTo>
                <a:lnTo>
                  <a:pt x="665" y="0"/>
                </a:lnTo>
                <a:lnTo>
                  <a:pt x="631" y="1"/>
                </a:lnTo>
                <a:lnTo>
                  <a:pt x="598" y="6"/>
                </a:lnTo>
                <a:lnTo>
                  <a:pt x="566" y="11"/>
                </a:lnTo>
                <a:lnTo>
                  <a:pt x="534" y="19"/>
                </a:lnTo>
                <a:lnTo>
                  <a:pt x="503" y="29"/>
                </a:lnTo>
                <a:lnTo>
                  <a:pt x="473" y="40"/>
                </a:lnTo>
                <a:lnTo>
                  <a:pt x="444" y="53"/>
                </a:lnTo>
                <a:lnTo>
                  <a:pt x="414" y="67"/>
                </a:lnTo>
                <a:lnTo>
                  <a:pt x="385" y="83"/>
                </a:lnTo>
                <a:lnTo>
                  <a:pt x="359" y="101"/>
                </a:lnTo>
                <a:lnTo>
                  <a:pt x="332" y="120"/>
                </a:lnTo>
                <a:lnTo>
                  <a:pt x="306" y="140"/>
                </a:lnTo>
                <a:lnTo>
                  <a:pt x="281" y="163"/>
                </a:lnTo>
                <a:lnTo>
                  <a:pt x="257" y="186"/>
                </a:lnTo>
                <a:lnTo>
                  <a:pt x="234" y="210"/>
                </a:lnTo>
                <a:lnTo>
                  <a:pt x="211" y="236"/>
                </a:lnTo>
                <a:lnTo>
                  <a:pt x="190" y="263"/>
                </a:lnTo>
                <a:lnTo>
                  <a:pt x="170" y="291"/>
                </a:lnTo>
                <a:lnTo>
                  <a:pt x="150" y="320"/>
                </a:lnTo>
                <a:lnTo>
                  <a:pt x="132" y="350"/>
                </a:lnTo>
                <a:lnTo>
                  <a:pt x="115" y="381"/>
                </a:lnTo>
                <a:lnTo>
                  <a:pt x="99" y="413"/>
                </a:lnTo>
                <a:lnTo>
                  <a:pt x="83" y="445"/>
                </a:lnTo>
                <a:lnTo>
                  <a:pt x="70" y="478"/>
                </a:lnTo>
                <a:lnTo>
                  <a:pt x="57" y="513"/>
                </a:lnTo>
                <a:lnTo>
                  <a:pt x="46" y="546"/>
                </a:lnTo>
                <a:lnTo>
                  <a:pt x="36" y="583"/>
                </a:lnTo>
                <a:lnTo>
                  <a:pt x="26" y="619"/>
                </a:lnTo>
                <a:lnTo>
                  <a:pt x="19" y="655"/>
                </a:lnTo>
                <a:lnTo>
                  <a:pt x="13" y="691"/>
                </a:lnTo>
                <a:lnTo>
                  <a:pt x="7" y="728"/>
                </a:lnTo>
                <a:lnTo>
                  <a:pt x="4" y="766"/>
                </a:lnTo>
                <a:lnTo>
                  <a:pt x="1" y="804"/>
                </a:lnTo>
                <a:lnTo>
                  <a:pt x="0" y="842"/>
                </a:lnTo>
                <a:lnTo>
                  <a:pt x="1" y="880"/>
                </a:lnTo>
                <a:lnTo>
                  <a:pt x="3" y="919"/>
                </a:lnTo>
                <a:lnTo>
                  <a:pt x="6" y="956"/>
                </a:lnTo>
                <a:lnTo>
                  <a:pt x="11" y="995"/>
                </a:lnTo>
                <a:lnTo>
                  <a:pt x="18" y="1034"/>
                </a:lnTo>
                <a:lnTo>
                  <a:pt x="25" y="1072"/>
                </a:lnTo>
                <a:lnTo>
                  <a:pt x="35" y="1109"/>
                </a:lnTo>
                <a:lnTo>
                  <a:pt x="46" y="1148"/>
                </a:lnTo>
                <a:lnTo>
                  <a:pt x="58" y="1186"/>
                </a:lnTo>
                <a:lnTo>
                  <a:pt x="74" y="1223"/>
                </a:lnTo>
                <a:lnTo>
                  <a:pt x="90" y="1260"/>
                </a:lnTo>
                <a:lnTo>
                  <a:pt x="107" y="1297"/>
                </a:lnTo>
                <a:lnTo>
                  <a:pt x="139" y="1354"/>
                </a:lnTo>
                <a:lnTo>
                  <a:pt x="172" y="1411"/>
                </a:lnTo>
                <a:lnTo>
                  <a:pt x="209" y="1468"/>
                </a:lnTo>
                <a:lnTo>
                  <a:pt x="247" y="1525"/>
                </a:lnTo>
                <a:lnTo>
                  <a:pt x="288" y="1582"/>
                </a:lnTo>
                <a:lnTo>
                  <a:pt x="331" y="1639"/>
                </a:lnTo>
                <a:lnTo>
                  <a:pt x="374" y="1696"/>
                </a:lnTo>
                <a:lnTo>
                  <a:pt x="420" y="1752"/>
                </a:lnTo>
                <a:lnTo>
                  <a:pt x="467" y="1806"/>
                </a:lnTo>
                <a:lnTo>
                  <a:pt x="514" y="1860"/>
                </a:lnTo>
                <a:lnTo>
                  <a:pt x="563" y="1914"/>
                </a:lnTo>
                <a:lnTo>
                  <a:pt x="612" y="1966"/>
                </a:lnTo>
                <a:lnTo>
                  <a:pt x="662" y="2017"/>
                </a:lnTo>
                <a:lnTo>
                  <a:pt x="710" y="2067"/>
                </a:lnTo>
                <a:lnTo>
                  <a:pt x="808" y="2163"/>
                </a:lnTo>
                <a:lnTo>
                  <a:pt x="902" y="2252"/>
                </a:lnTo>
                <a:lnTo>
                  <a:pt x="993" y="2334"/>
                </a:lnTo>
                <a:lnTo>
                  <a:pt x="1077" y="2408"/>
                </a:lnTo>
                <a:lnTo>
                  <a:pt x="1153" y="2473"/>
                </a:lnTo>
                <a:lnTo>
                  <a:pt x="1218" y="2527"/>
                </a:lnTo>
                <a:lnTo>
                  <a:pt x="1272" y="2571"/>
                </a:lnTo>
                <a:lnTo>
                  <a:pt x="1336" y="2622"/>
                </a:lnTo>
                <a:lnTo>
                  <a:pt x="1337" y="2622"/>
                </a:lnTo>
                <a:lnTo>
                  <a:pt x="1401" y="2571"/>
                </a:lnTo>
                <a:lnTo>
                  <a:pt x="1456" y="2527"/>
                </a:lnTo>
                <a:lnTo>
                  <a:pt x="1521" y="2473"/>
                </a:lnTo>
                <a:lnTo>
                  <a:pt x="1597" y="2408"/>
                </a:lnTo>
                <a:lnTo>
                  <a:pt x="1681" y="2334"/>
                </a:lnTo>
                <a:lnTo>
                  <a:pt x="1771" y="2252"/>
                </a:lnTo>
                <a:lnTo>
                  <a:pt x="1866" y="2163"/>
                </a:lnTo>
                <a:lnTo>
                  <a:pt x="1963" y="2067"/>
                </a:lnTo>
                <a:lnTo>
                  <a:pt x="2013" y="2017"/>
                </a:lnTo>
                <a:lnTo>
                  <a:pt x="2062" y="1966"/>
                </a:lnTo>
                <a:lnTo>
                  <a:pt x="2110" y="1914"/>
                </a:lnTo>
                <a:lnTo>
                  <a:pt x="2159" y="1860"/>
                </a:lnTo>
                <a:lnTo>
                  <a:pt x="2206" y="1806"/>
                </a:lnTo>
                <a:lnTo>
                  <a:pt x="2254" y="1752"/>
                </a:lnTo>
                <a:lnTo>
                  <a:pt x="2300" y="1696"/>
                </a:lnTo>
                <a:lnTo>
                  <a:pt x="2344" y="1639"/>
                </a:lnTo>
                <a:lnTo>
                  <a:pt x="2386" y="1582"/>
                </a:lnTo>
                <a:lnTo>
                  <a:pt x="2427" y="1525"/>
                </a:lnTo>
                <a:lnTo>
                  <a:pt x="2465" y="1468"/>
                </a:lnTo>
                <a:lnTo>
                  <a:pt x="2501" y="1411"/>
                </a:lnTo>
                <a:lnTo>
                  <a:pt x="2536" y="1354"/>
                </a:lnTo>
                <a:lnTo>
                  <a:pt x="2566" y="1297"/>
                </a:lnTo>
                <a:lnTo>
                  <a:pt x="2585" y="1260"/>
                </a:lnTo>
                <a:lnTo>
                  <a:pt x="2600" y="1223"/>
                </a:lnTo>
                <a:lnTo>
                  <a:pt x="2615" y="1186"/>
                </a:lnTo>
                <a:lnTo>
                  <a:pt x="2628" y="1148"/>
                </a:lnTo>
                <a:lnTo>
                  <a:pt x="2639" y="1109"/>
                </a:lnTo>
                <a:lnTo>
                  <a:pt x="2649" y="1072"/>
                </a:lnTo>
                <a:lnTo>
                  <a:pt x="2657" y="1034"/>
                </a:lnTo>
                <a:lnTo>
                  <a:pt x="2662" y="995"/>
                </a:lnTo>
                <a:lnTo>
                  <a:pt x="2668" y="956"/>
                </a:lnTo>
                <a:lnTo>
                  <a:pt x="2671" y="919"/>
                </a:lnTo>
                <a:lnTo>
                  <a:pt x="2674" y="880"/>
                </a:lnTo>
                <a:lnTo>
                  <a:pt x="2674" y="842"/>
                </a:lnTo>
                <a:lnTo>
                  <a:pt x="2672" y="804"/>
                </a:lnTo>
                <a:lnTo>
                  <a:pt x="2671" y="766"/>
                </a:lnTo>
                <a:lnTo>
                  <a:pt x="2667" y="728"/>
                </a:lnTo>
                <a:lnTo>
                  <a:pt x="2661" y="691"/>
                </a:lnTo>
                <a:lnTo>
                  <a:pt x="2655" y="655"/>
                </a:lnTo>
                <a:lnTo>
                  <a:pt x="2647" y="619"/>
                </a:lnTo>
                <a:lnTo>
                  <a:pt x="2639" y="583"/>
                </a:lnTo>
                <a:lnTo>
                  <a:pt x="2628" y="546"/>
                </a:lnTo>
                <a:lnTo>
                  <a:pt x="2617" y="513"/>
                </a:lnTo>
                <a:lnTo>
                  <a:pt x="2604" y="478"/>
                </a:lnTo>
                <a:lnTo>
                  <a:pt x="2590" y="445"/>
                </a:lnTo>
                <a:lnTo>
                  <a:pt x="2575" y="413"/>
                </a:lnTo>
                <a:lnTo>
                  <a:pt x="2560" y="381"/>
                </a:lnTo>
                <a:lnTo>
                  <a:pt x="2541" y="350"/>
                </a:lnTo>
                <a:lnTo>
                  <a:pt x="2523" y="320"/>
                </a:lnTo>
                <a:lnTo>
                  <a:pt x="2504" y="291"/>
                </a:lnTo>
                <a:lnTo>
                  <a:pt x="2484" y="263"/>
                </a:lnTo>
                <a:lnTo>
                  <a:pt x="2462" y="236"/>
                </a:lnTo>
                <a:lnTo>
                  <a:pt x="2440" y="210"/>
                </a:lnTo>
                <a:lnTo>
                  <a:pt x="2418" y="186"/>
                </a:lnTo>
                <a:lnTo>
                  <a:pt x="2393" y="163"/>
                </a:lnTo>
                <a:lnTo>
                  <a:pt x="2368" y="140"/>
                </a:lnTo>
                <a:lnTo>
                  <a:pt x="2343" y="120"/>
                </a:lnTo>
                <a:lnTo>
                  <a:pt x="2316" y="101"/>
                </a:lnTo>
                <a:lnTo>
                  <a:pt x="2288" y="83"/>
                </a:lnTo>
                <a:lnTo>
                  <a:pt x="2261" y="67"/>
                </a:lnTo>
                <a:lnTo>
                  <a:pt x="2231" y="53"/>
                </a:lnTo>
                <a:lnTo>
                  <a:pt x="2201" y="40"/>
                </a:lnTo>
                <a:lnTo>
                  <a:pt x="2170" y="29"/>
                </a:lnTo>
                <a:lnTo>
                  <a:pt x="2140" y="19"/>
                </a:lnTo>
                <a:lnTo>
                  <a:pt x="2108" y="11"/>
                </a:lnTo>
                <a:lnTo>
                  <a:pt x="2076" y="6"/>
                </a:lnTo>
                <a:lnTo>
                  <a:pt x="2042" y="1"/>
                </a:lnTo>
                <a:lnTo>
                  <a:pt x="2009" y="0"/>
                </a:lnTo>
                <a:lnTo>
                  <a:pt x="1976" y="0"/>
                </a:lnTo>
                <a:lnTo>
                  <a:pt x="1941" y="1"/>
                </a:lnTo>
                <a:lnTo>
                  <a:pt x="1905" y="6"/>
                </a:lnTo>
                <a:lnTo>
                  <a:pt x="1870" y="13"/>
                </a:lnTo>
                <a:lnTo>
                  <a:pt x="1834" y="21"/>
                </a:lnTo>
                <a:lnTo>
                  <a:pt x="1798" y="32"/>
                </a:lnTo>
                <a:lnTo>
                  <a:pt x="1760" y="46"/>
                </a:lnTo>
                <a:lnTo>
                  <a:pt x="1723" y="61"/>
                </a:lnTo>
                <a:lnTo>
                  <a:pt x="1685" y="79"/>
                </a:lnTo>
                <a:lnTo>
                  <a:pt x="1648" y="100"/>
                </a:lnTo>
                <a:lnTo>
                  <a:pt x="1610" y="124"/>
                </a:lnTo>
                <a:lnTo>
                  <a:pt x="1571" y="149"/>
                </a:lnTo>
                <a:lnTo>
                  <a:pt x="1532" y="178"/>
                </a:lnTo>
                <a:lnTo>
                  <a:pt x="1495" y="209"/>
                </a:lnTo>
                <a:lnTo>
                  <a:pt x="1454" y="242"/>
                </a:lnTo>
                <a:lnTo>
                  <a:pt x="1415" y="279"/>
                </a:lnTo>
                <a:lnTo>
                  <a:pt x="1376" y="318"/>
                </a:lnTo>
                <a:lnTo>
                  <a:pt x="1337" y="361"/>
                </a:lnTo>
                <a:close/>
                <a:moveTo>
                  <a:pt x="2311" y="1349"/>
                </a:moveTo>
                <a:lnTo>
                  <a:pt x="2311" y="1349"/>
                </a:lnTo>
                <a:lnTo>
                  <a:pt x="2297" y="1349"/>
                </a:lnTo>
                <a:lnTo>
                  <a:pt x="2284" y="1347"/>
                </a:lnTo>
                <a:lnTo>
                  <a:pt x="2272" y="1344"/>
                </a:lnTo>
                <a:lnTo>
                  <a:pt x="2259" y="1342"/>
                </a:lnTo>
                <a:lnTo>
                  <a:pt x="2247" y="1337"/>
                </a:lnTo>
                <a:lnTo>
                  <a:pt x="2236" y="1332"/>
                </a:lnTo>
                <a:lnTo>
                  <a:pt x="2224" y="1326"/>
                </a:lnTo>
                <a:lnTo>
                  <a:pt x="2213" y="1319"/>
                </a:lnTo>
                <a:lnTo>
                  <a:pt x="2204" y="1312"/>
                </a:lnTo>
                <a:lnTo>
                  <a:pt x="2192" y="1304"/>
                </a:lnTo>
                <a:lnTo>
                  <a:pt x="2184" y="1296"/>
                </a:lnTo>
                <a:lnTo>
                  <a:pt x="2176" y="1286"/>
                </a:lnTo>
                <a:lnTo>
                  <a:pt x="2167" y="1276"/>
                </a:lnTo>
                <a:lnTo>
                  <a:pt x="2159" y="1265"/>
                </a:lnTo>
                <a:lnTo>
                  <a:pt x="2152" y="1254"/>
                </a:lnTo>
                <a:lnTo>
                  <a:pt x="2147" y="1243"/>
                </a:lnTo>
                <a:lnTo>
                  <a:pt x="1521" y="1243"/>
                </a:lnTo>
                <a:lnTo>
                  <a:pt x="1510" y="1241"/>
                </a:lnTo>
                <a:lnTo>
                  <a:pt x="1500" y="1239"/>
                </a:lnTo>
                <a:lnTo>
                  <a:pt x="1492" y="1235"/>
                </a:lnTo>
                <a:lnTo>
                  <a:pt x="1483" y="1229"/>
                </a:lnTo>
                <a:lnTo>
                  <a:pt x="1476" y="1222"/>
                </a:lnTo>
                <a:lnTo>
                  <a:pt x="1470" y="1215"/>
                </a:lnTo>
                <a:lnTo>
                  <a:pt x="1464" y="1205"/>
                </a:lnTo>
                <a:lnTo>
                  <a:pt x="1461" y="1196"/>
                </a:lnTo>
                <a:lnTo>
                  <a:pt x="1404" y="983"/>
                </a:lnTo>
                <a:lnTo>
                  <a:pt x="1221" y="1951"/>
                </a:lnTo>
                <a:lnTo>
                  <a:pt x="1218" y="1962"/>
                </a:lnTo>
                <a:lnTo>
                  <a:pt x="1214" y="1973"/>
                </a:lnTo>
                <a:lnTo>
                  <a:pt x="1207" y="1981"/>
                </a:lnTo>
                <a:lnTo>
                  <a:pt x="1200" y="1989"/>
                </a:lnTo>
                <a:lnTo>
                  <a:pt x="1190" y="1995"/>
                </a:lnTo>
                <a:lnTo>
                  <a:pt x="1180" y="1999"/>
                </a:lnTo>
                <a:lnTo>
                  <a:pt x="1171" y="2002"/>
                </a:lnTo>
                <a:lnTo>
                  <a:pt x="1160" y="2003"/>
                </a:lnTo>
                <a:lnTo>
                  <a:pt x="1148" y="2002"/>
                </a:lnTo>
                <a:lnTo>
                  <a:pt x="1139" y="1999"/>
                </a:lnTo>
                <a:lnTo>
                  <a:pt x="1129" y="1994"/>
                </a:lnTo>
                <a:lnTo>
                  <a:pt x="1121" y="1988"/>
                </a:lnTo>
                <a:lnTo>
                  <a:pt x="1114" y="1980"/>
                </a:lnTo>
                <a:lnTo>
                  <a:pt x="1107" y="1970"/>
                </a:lnTo>
                <a:lnTo>
                  <a:pt x="1103" y="1960"/>
                </a:lnTo>
                <a:lnTo>
                  <a:pt x="1100" y="1949"/>
                </a:lnTo>
                <a:lnTo>
                  <a:pt x="905" y="726"/>
                </a:lnTo>
                <a:lnTo>
                  <a:pt x="815" y="1158"/>
                </a:lnTo>
                <a:lnTo>
                  <a:pt x="812" y="1169"/>
                </a:lnTo>
                <a:lnTo>
                  <a:pt x="808" y="1179"/>
                </a:lnTo>
                <a:lnTo>
                  <a:pt x="801" y="1187"/>
                </a:lnTo>
                <a:lnTo>
                  <a:pt x="794" y="1196"/>
                </a:lnTo>
                <a:lnTo>
                  <a:pt x="786" y="1201"/>
                </a:lnTo>
                <a:lnTo>
                  <a:pt x="776" y="1205"/>
                </a:lnTo>
                <a:lnTo>
                  <a:pt x="766" y="1208"/>
                </a:lnTo>
                <a:lnTo>
                  <a:pt x="755" y="1210"/>
                </a:lnTo>
                <a:lnTo>
                  <a:pt x="349" y="1210"/>
                </a:lnTo>
                <a:lnTo>
                  <a:pt x="336" y="1208"/>
                </a:lnTo>
                <a:lnTo>
                  <a:pt x="324" y="1204"/>
                </a:lnTo>
                <a:lnTo>
                  <a:pt x="314" y="1198"/>
                </a:lnTo>
                <a:lnTo>
                  <a:pt x="304" y="1190"/>
                </a:lnTo>
                <a:lnTo>
                  <a:pt x="298" y="1180"/>
                </a:lnTo>
                <a:lnTo>
                  <a:pt x="292" y="1169"/>
                </a:lnTo>
                <a:lnTo>
                  <a:pt x="288" y="1157"/>
                </a:lnTo>
                <a:lnTo>
                  <a:pt x="286" y="1144"/>
                </a:lnTo>
                <a:lnTo>
                  <a:pt x="288" y="1130"/>
                </a:lnTo>
                <a:lnTo>
                  <a:pt x="292" y="1118"/>
                </a:lnTo>
                <a:lnTo>
                  <a:pt x="298" y="1107"/>
                </a:lnTo>
                <a:lnTo>
                  <a:pt x="304" y="1097"/>
                </a:lnTo>
                <a:lnTo>
                  <a:pt x="314" y="1090"/>
                </a:lnTo>
                <a:lnTo>
                  <a:pt x="324" y="1083"/>
                </a:lnTo>
                <a:lnTo>
                  <a:pt x="336" y="1080"/>
                </a:lnTo>
                <a:lnTo>
                  <a:pt x="349" y="1079"/>
                </a:lnTo>
                <a:lnTo>
                  <a:pt x="705" y="1079"/>
                </a:lnTo>
                <a:lnTo>
                  <a:pt x="852" y="368"/>
                </a:lnTo>
                <a:lnTo>
                  <a:pt x="855" y="357"/>
                </a:lnTo>
                <a:lnTo>
                  <a:pt x="861" y="348"/>
                </a:lnTo>
                <a:lnTo>
                  <a:pt x="868" y="338"/>
                </a:lnTo>
                <a:lnTo>
                  <a:pt x="874" y="331"/>
                </a:lnTo>
                <a:lnTo>
                  <a:pt x="883" y="324"/>
                </a:lnTo>
                <a:lnTo>
                  <a:pt x="893" y="320"/>
                </a:lnTo>
                <a:lnTo>
                  <a:pt x="904" y="317"/>
                </a:lnTo>
                <a:lnTo>
                  <a:pt x="913" y="317"/>
                </a:lnTo>
                <a:lnTo>
                  <a:pt x="925" y="318"/>
                </a:lnTo>
                <a:lnTo>
                  <a:pt x="936" y="321"/>
                </a:lnTo>
                <a:lnTo>
                  <a:pt x="944" y="327"/>
                </a:lnTo>
                <a:lnTo>
                  <a:pt x="952" y="332"/>
                </a:lnTo>
                <a:lnTo>
                  <a:pt x="961" y="341"/>
                </a:lnTo>
                <a:lnTo>
                  <a:pt x="966" y="350"/>
                </a:lnTo>
                <a:lnTo>
                  <a:pt x="970" y="360"/>
                </a:lnTo>
                <a:lnTo>
                  <a:pt x="973" y="371"/>
                </a:lnTo>
                <a:lnTo>
                  <a:pt x="1166" y="1578"/>
                </a:lnTo>
                <a:lnTo>
                  <a:pt x="1333" y="691"/>
                </a:lnTo>
                <a:lnTo>
                  <a:pt x="1336" y="681"/>
                </a:lnTo>
                <a:lnTo>
                  <a:pt x="1340" y="671"/>
                </a:lnTo>
                <a:lnTo>
                  <a:pt x="1346" y="662"/>
                </a:lnTo>
                <a:lnTo>
                  <a:pt x="1353" y="655"/>
                </a:lnTo>
                <a:lnTo>
                  <a:pt x="1361" y="648"/>
                </a:lnTo>
                <a:lnTo>
                  <a:pt x="1371" y="644"/>
                </a:lnTo>
                <a:lnTo>
                  <a:pt x="1381" y="641"/>
                </a:lnTo>
                <a:lnTo>
                  <a:pt x="1390" y="640"/>
                </a:lnTo>
                <a:lnTo>
                  <a:pt x="1401" y="640"/>
                </a:lnTo>
                <a:lnTo>
                  <a:pt x="1411" y="642"/>
                </a:lnTo>
                <a:lnTo>
                  <a:pt x="1421" y="646"/>
                </a:lnTo>
                <a:lnTo>
                  <a:pt x="1429" y="652"/>
                </a:lnTo>
                <a:lnTo>
                  <a:pt x="1438" y="659"/>
                </a:lnTo>
                <a:lnTo>
                  <a:pt x="1443" y="667"/>
                </a:lnTo>
                <a:lnTo>
                  <a:pt x="1449" y="676"/>
                </a:lnTo>
                <a:lnTo>
                  <a:pt x="1453" y="687"/>
                </a:lnTo>
                <a:lnTo>
                  <a:pt x="1567" y="1112"/>
                </a:lnTo>
                <a:lnTo>
                  <a:pt x="2129" y="1112"/>
                </a:lnTo>
                <a:lnTo>
                  <a:pt x="2133" y="1096"/>
                </a:lnTo>
                <a:lnTo>
                  <a:pt x="2138" y="1080"/>
                </a:lnTo>
                <a:lnTo>
                  <a:pt x="2144" y="1065"/>
                </a:lnTo>
                <a:lnTo>
                  <a:pt x="2152" y="1050"/>
                </a:lnTo>
                <a:lnTo>
                  <a:pt x="2161" y="1037"/>
                </a:lnTo>
                <a:lnTo>
                  <a:pt x="2170" y="1023"/>
                </a:lnTo>
                <a:lnTo>
                  <a:pt x="2181" y="1012"/>
                </a:lnTo>
                <a:lnTo>
                  <a:pt x="2192" y="1001"/>
                </a:lnTo>
                <a:lnTo>
                  <a:pt x="2205" y="991"/>
                </a:lnTo>
                <a:lnTo>
                  <a:pt x="2218" y="982"/>
                </a:lnTo>
                <a:lnTo>
                  <a:pt x="2231" y="975"/>
                </a:lnTo>
                <a:lnTo>
                  <a:pt x="2247" y="968"/>
                </a:lnTo>
                <a:lnTo>
                  <a:pt x="2262" y="963"/>
                </a:lnTo>
                <a:lnTo>
                  <a:pt x="2277" y="959"/>
                </a:lnTo>
                <a:lnTo>
                  <a:pt x="2294" y="956"/>
                </a:lnTo>
                <a:lnTo>
                  <a:pt x="2311" y="956"/>
                </a:lnTo>
                <a:lnTo>
                  <a:pt x="2329" y="956"/>
                </a:lnTo>
                <a:lnTo>
                  <a:pt x="2348" y="961"/>
                </a:lnTo>
                <a:lnTo>
                  <a:pt x="2365" y="965"/>
                </a:lnTo>
                <a:lnTo>
                  <a:pt x="2383" y="972"/>
                </a:lnTo>
                <a:lnTo>
                  <a:pt x="2398" y="980"/>
                </a:lnTo>
                <a:lnTo>
                  <a:pt x="2414" y="990"/>
                </a:lnTo>
                <a:lnTo>
                  <a:pt x="2429" y="1001"/>
                </a:lnTo>
                <a:lnTo>
                  <a:pt x="2441" y="1013"/>
                </a:lnTo>
                <a:lnTo>
                  <a:pt x="2454" y="1027"/>
                </a:lnTo>
                <a:lnTo>
                  <a:pt x="2465" y="1043"/>
                </a:lnTo>
                <a:lnTo>
                  <a:pt x="2473" y="1059"/>
                </a:lnTo>
                <a:lnTo>
                  <a:pt x="2482" y="1076"/>
                </a:lnTo>
                <a:lnTo>
                  <a:pt x="2487" y="1094"/>
                </a:lnTo>
                <a:lnTo>
                  <a:pt x="2493" y="1114"/>
                </a:lnTo>
                <a:lnTo>
                  <a:pt x="2496" y="1133"/>
                </a:lnTo>
                <a:lnTo>
                  <a:pt x="2496" y="1153"/>
                </a:lnTo>
                <a:lnTo>
                  <a:pt x="2496" y="1173"/>
                </a:lnTo>
                <a:lnTo>
                  <a:pt x="2493" y="1193"/>
                </a:lnTo>
                <a:lnTo>
                  <a:pt x="2487" y="1211"/>
                </a:lnTo>
                <a:lnTo>
                  <a:pt x="2482" y="1229"/>
                </a:lnTo>
                <a:lnTo>
                  <a:pt x="2473" y="1246"/>
                </a:lnTo>
                <a:lnTo>
                  <a:pt x="2464" y="1262"/>
                </a:lnTo>
                <a:lnTo>
                  <a:pt x="2454" y="1278"/>
                </a:lnTo>
                <a:lnTo>
                  <a:pt x="2441" y="1292"/>
                </a:lnTo>
                <a:lnTo>
                  <a:pt x="2429" y="1304"/>
                </a:lnTo>
                <a:lnTo>
                  <a:pt x="2414" y="1315"/>
                </a:lnTo>
                <a:lnTo>
                  <a:pt x="2398" y="1325"/>
                </a:lnTo>
                <a:lnTo>
                  <a:pt x="2383" y="1333"/>
                </a:lnTo>
                <a:lnTo>
                  <a:pt x="2365" y="1340"/>
                </a:lnTo>
                <a:lnTo>
                  <a:pt x="2348" y="1344"/>
                </a:lnTo>
                <a:lnTo>
                  <a:pt x="2329" y="1349"/>
                </a:lnTo>
                <a:lnTo>
                  <a:pt x="2311" y="1349"/>
                </a:lnTo>
                <a:close/>
              </a:path>
            </a:pathLst>
          </a:custGeom>
          <a:solidFill>
            <a:srgbClr val="D33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031048" y="1089570"/>
            <a:ext cx="95269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任意多边形: 形状 3"/>
          <p:cNvSpPr/>
          <p:nvPr/>
        </p:nvSpPr>
        <p:spPr>
          <a:xfrm>
            <a:off x="1838325" y="1381618"/>
            <a:ext cx="2729725" cy="687114"/>
          </a:xfrm>
          <a:custGeom>
            <a:avLst/>
            <a:gdLst>
              <a:gd name="connsiteX0" fmla="*/ 0 w 2624666"/>
              <a:gd name="connsiteY0" fmla="*/ 65617 h 656166"/>
              <a:gd name="connsiteX1" fmla="*/ 65617 w 2624666"/>
              <a:gd name="connsiteY1" fmla="*/ 0 h 656166"/>
              <a:gd name="connsiteX2" fmla="*/ 2559049 w 2624666"/>
              <a:gd name="connsiteY2" fmla="*/ 0 h 656166"/>
              <a:gd name="connsiteX3" fmla="*/ 2624666 w 2624666"/>
              <a:gd name="connsiteY3" fmla="*/ 65617 h 656166"/>
              <a:gd name="connsiteX4" fmla="*/ 2624666 w 2624666"/>
              <a:gd name="connsiteY4" fmla="*/ 590549 h 656166"/>
              <a:gd name="connsiteX5" fmla="*/ 2559049 w 2624666"/>
              <a:gd name="connsiteY5" fmla="*/ 656166 h 656166"/>
              <a:gd name="connsiteX6" fmla="*/ 65617 w 2624666"/>
              <a:gd name="connsiteY6" fmla="*/ 656166 h 656166"/>
              <a:gd name="connsiteX7" fmla="*/ 0 w 2624666"/>
              <a:gd name="connsiteY7" fmla="*/ 590549 h 656166"/>
              <a:gd name="connsiteX8" fmla="*/ 0 w 2624666"/>
              <a:gd name="connsiteY8" fmla="*/ 65617 h 65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4666" h="656166">
                <a:moveTo>
                  <a:pt x="0" y="65617"/>
                </a:moveTo>
                <a:cubicBezTo>
                  <a:pt x="0" y="29378"/>
                  <a:pt x="29378" y="0"/>
                  <a:pt x="65617" y="0"/>
                </a:cubicBezTo>
                <a:lnTo>
                  <a:pt x="2559049" y="0"/>
                </a:lnTo>
                <a:cubicBezTo>
                  <a:pt x="2595288" y="0"/>
                  <a:pt x="2624666" y="29378"/>
                  <a:pt x="2624666" y="65617"/>
                </a:cubicBezTo>
                <a:lnTo>
                  <a:pt x="2624666" y="590549"/>
                </a:lnTo>
                <a:cubicBezTo>
                  <a:pt x="2624666" y="626788"/>
                  <a:pt x="2595288" y="656166"/>
                  <a:pt x="2559049" y="656166"/>
                </a:cubicBezTo>
                <a:lnTo>
                  <a:pt x="65617" y="656166"/>
                </a:lnTo>
                <a:cubicBezTo>
                  <a:pt x="29378" y="656166"/>
                  <a:pt x="0" y="626788"/>
                  <a:pt x="0" y="590549"/>
                </a:cubicBezTo>
                <a:lnTo>
                  <a:pt x="0" y="6561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98" tIns="49698" rIns="49698" bIns="4969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kern="1200" dirty="0"/>
              <a:t>操作前</a:t>
            </a:r>
            <a:endParaRPr lang="zh-CN" altLang="en-US" sz="2400" kern="1200" dirty="0"/>
          </a:p>
        </p:txBody>
      </p:sp>
      <p:sp>
        <p:nvSpPr>
          <p:cNvPr id="5" name="箭头: 右 4"/>
          <p:cNvSpPr/>
          <p:nvPr/>
        </p:nvSpPr>
        <p:spPr>
          <a:xfrm rot="5400000">
            <a:off x="3143065" y="2129265"/>
            <a:ext cx="120245" cy="119425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任意多边形: 形状 5"/>
          <p:cNvSpPr/>
          <p:nvPr/>
        </p:nvSpPr>
        <p:spPr>
          <a:xfrm>
            <a:off x="1838325" y="2309223"/>
            <a:ext cx="2729725" cy="687114"/>
          </a:xfrm>
          <a:custGeom>
            <a:avLst/>
            <a:gdLst>
              <a:gd name="connsiteX0" fmla="*/ 0 w 2624666"/>
              <a:gd name="connsiteY0" fmla="*/ 65617 h 656166"/>
              <a:gd name="connsiteX1" fmla="*/ 65617 w 2624666"/>
              <a:gd name="connsiteY1" fmla="*/ 0 h 656166"/>
              <a:gd name="connsiteX2" fmla="*/ 2559049 w 2624666"/>
              <a:gd name="connsiteY2" fmla="*/ 0 h 656166"/>
              <a:gd name="connsiteX3" fmla="*/ 2624666 w 2624666"/>
              <a:gd name="connsiteY3" fmla="*/ 65617 h 656166"/>
              <a:gd name="connsiteX4" fmla="*/ 2624666 w 2624666"/>
              <a:gd name="connsiteY4" fmla="*/ 590549 h 656166"/>
              <a:gd name="connsiteX5" fmla="*/ 2559049 w 2624666"/>
              <a:gd name="connsiteY5" fmla="*/ 656166 h 656166"/>
              <a:gd name="connsiteX6" fmla="*/ 65617 w 2624666"/>
              <a:gd name="connsiteY6" fmla="*/ 656166 h 656166"/>
              <a:gd name="connsiteX7" fmla="*/ 0 w 2624666"/>
              <a:gd name="connsiteY7" fmla="*/ 590549 h 656166"/>
              <a:gd name="connsiteX8" fmla="*/ 0 w 2624666"/>
              <a:gd name="connsiteY8" fmla="*/ 65617 h 65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4666" h="656166">
                <a:moveTo>
                  <a:pt x="0" y="65617"/>
                </a:moveTo>
                <a:cubicBezTo>
                  <a:pt x="0" y="29378"/>
                  <a:pt x="29378" y="0"/>
                  <a:pt x="65617" y="0"/>
                </a:cubicBezTo>
                <a:lnTo>
                  <a:pt x="2559049" y="0"/>
                </a:lnTo>
                <a:cubicBezTo>
                  <a:pt x="2595288" y="0"/>
                  <a:pt x="2624666" y="29378"/>
                  <a:pt x="2624666" y="65617"/>
                </a:cubicBezTo>
                <a:lnTo>
                  <a:pt x="2624666" y="590549"/>
                </a:lnTo>
                <a:cubicBezTo>
                  <a:pt x="2624666" y="626788"/>
                  <a:pt x="2595288" y="656166"/>
                  <a:pt x="2559049" y="656166"/>
                </a:cubicBezTo>
                <a:lnTo>
                  <a:pt x="65617" y="656166"/>
                </a:lnTo>
                <a:cubicBezTo>
                  <a:pt x="29378" y="656166"/>
                  <a:pt x="0" y="626788"/>
                  <a:pt x="0" y="590549"/>
                </a:cubicBezTo>
                <a:lnTo>
                  <a:pt x="0" y="65617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698" tIns="49698" rIns="49698" bIns="4969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kern="1200" dirty="0"/>
              <a:t>护士准备</a:t>
            </a:r>
            <a:endParaRPr lang="zh-CN" altLang="en-US" sz="2400" kern="1200" dirty="0"/>
          </a:p>
        </p:txBody>
      </p:sp>
      <p:sp>
        <p:nvSpPr>
          <p:cNvPr id="7" name="箭头: 右 6"/>
          <p:cNvSpPr/>
          <p:nvPr/>
        </p:nvSpPr>
        <p:spPr>
          <a:xfrm rot="5400000">
            <a:off x="3143065" y="3056870"/>
            <a:ext cx="120245" cy="119425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任意多边形: 形状 7"/>
          <p:cNvSpPr/>
          <p:nvPr/>
        </p:nvSpPr>
        <p:spPr>
          <a:xfrm>
            <a:off x="1838325" y="3236828"/>
            <a:ext cx="2729725" cy="687114"/>
          </a:xfrm>
          <a:custGeom>
            <a:avLst/>
            <a:gdLst>
              <a:gd name="connsiteX0" fmla="*/ 0 w 2624666"/>
              <a:gd name="connsiteY0" fmla="*/ 65617 h 656166"/>
              <a:gd name="connsiteX1" fmla="*/ 65617 w 2624666"/>
              <a:gd name="connsiteY1" fmla="*/ 0 h 656166"/>
              <a:gd name="connsiteX2" fmla="*/ 2559049 w 2624666"/>
              <a:gd name="connsiteY2" fmla="*/ 0 h 656166"/>
              <a:gd name="connsiteX3" fmla="*/ 2624666 w 2624666"/>
              <a:gd name="connsiteY3" fmla="*/ 65617 h 656166"/>
              <a:gd name="connsiteX4" fmla="*/ 2624666 w 2624666"/>
              <a:gd name="connsiteY4" fmla="*/ 590549 h 656166"/>
              <a:gd name="connsiteX5" fmla="*/ 2559049 w 2624666"/>
              <a:gd name="connsiteY5" fmla="*/ 656166 h 656166"/>
              <a:gd name="connsiteX6" fmla="*/ 65617 w 2624666"/>
              <a:gd name="connsiteY6" fmla="*/ 656166 h 656166"/>
              <a:gd name="connsiteX7" fmla="*/ 0 w 2624666"/>
              <a:gd name="connsiteY7" fmla="*/ 590549 h 656166"/>
              <a:gd name="connsiteX8" fmla="*/ 0 w 2624666"/>
              <a:gd name="connsiteY8" fmla="*/ 65617 h 65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4666" h="656166">
                <a:moveTo>
                  <a:pt x="0" y="65617"/>
                </a:moveTo>
                <a:cubicBezTo>
                  <a:pt x="0" y="29378"/>
                  <a:pt x="29378" y="0"/>
                  <a:pt x="65617" y="0"/>
                </a:cubicBezTo>
                <a:lnTo>
                  <a:pt x="2559049" y="0"/>
                </a:lnTo>
                <a:cubicBezTo>
                  <a:pt x="2595288" y="0"/>
                  <a:pt x="2624666" y="29378"/>
                  <a:pt x="2624666" y="65617"/>
                </a:cubicBezTo>
                <a:lnTo>
                  <a:pt x="2624666" y="590549"/>
                </a:lnTo>
                <a:cubicBezTo>
                  <a:pt x="2624666" y="626788"/>
                  <a:pt x="2595288" y="656166"/>
                  <a:pt x="2559049" y="656166"/>
                </a:cubicBezTo>
                <a:lnTo>
                  <a:pt x="65617" y="656166"/>
                </a:lnTo>
                <a:cubicBezTo>
                  <a:pt x="29378" y="656166"/>
                  <a:pt x="0" y="626788"/>
                  <a:pt x="0" y="590549"/>
                </a:cubicBezTo>
                <a:lnTo>
                  <a:pt x="0" y="65617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698" tIns="49698" rIns="49698" bIns="4969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kern="1200" dirty="0"/>
              <a:t>环境准备</a:t>
            </a:r>
            <a:endParaRPr lang="zh-CN" altLang="en-US" sz="2400" kern="1200" dirty="0"/>
          </a:p>
        </p:txBody>
      </p:sp>
      <p:sp>
        <p:nvSpPr>
          <p:cNvPr id="11" name="箭头: 右 10"/>
          <p:cNvSpPr/>
          <p:nvPr/>
        </p:nvSpPr>
        <p:spPr>
          <a:xfrm rot="5400000">
            <a:off x="3143065" y="3984475"/>
            <a:ext cx="120245" cy="119425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任意多边形: 形状 12"/>
          <p:cNvSpPr/>
          <p:nvPr/>
        </p:nvSpPr>
        <p:spPr>
          <a:xfrm>
            <a:off x="1838325" y="4164433"/>
            <a:ext cx="2729725" cy="687114"/>
          </a:xfrm>
          <a:custGeom>
            <a:avLst/>
            <a:gdLst>
              <a:gd name="connsiteX0" fmla="*/ 0 w 2624666"/>
              <a:gd name="connsiteY0" fmla="*/ 65617 h 656166"/>
              <a:gd name="connsiteX1" fmla="*/ 65617 w 2624666"/>
              <a:gd name="connsiteY1" fmla="*/ 0 h 656166"/>
              <a:gd name="connsiteX2" fmla="*/ 2559049 w 2624666"/>
              <a:gd name="connsiteY2" fmla="*/ 0 h 656166"/>
              <a:gd name="connsiteX3" fmla="*/ 2624666 w 2624666"/>
              <a:gd name="connsiteY3" fmla="*/ 65617 h 656166"/>
              <a:gd name="connsiteX4" fmla="*/ 2624666 w 2624666"/>
              <a:gd name="connsiteY4" fmla="*/ 590549 h 656166"/>
              <a:gd name="connsiteX5" fmla="*/ 2559049 w 2624666"/>
              <a:gd name="connsiteY5" fmla="*/ 656166 h 656166"/>
              <a:gd name="connsiteX6" fmla="*/ 65617 w 2624666"/>
              <a:gd name="connsiteY6" fmla="*/ 656166 h 656166"/>
              <a:gd name="connsiteX7" fmla="*/ 0 w 2624666"/>
              <a:gd name="connsiteY7" fmla="*/ 590549 h 656166"/>
              <a:gd name="connsiteX8" fmla="*/ 0 w 2624666"/>
              <a:gd name="connsiteY8" fmla="*/ 65617 h 65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4666" h="656166">
                <a:moveTo>
                  <a:pt x="0" y="65617"/>
                </a:moveTo>
                <a:cubicBezTo>
                  <a:pt x="0" y="29378"/>
                  <a:pt x="29378" y="0"/>
                  <a:pt x="65617" y="0"/>
                </a:cubicBezTo>
                <a:lnTo>
                  <a:pt x="2559049" y="0"/>
                </a:lnTo>
                <a:cubicBezTo>
                  <a:pt x="2595288" y="0"/>
                  <a:pt x="2624666" y="29378"/>
                  <a:pt x="2624666" y="65617"/>
                </a:cubicBezTo>
                <a:lnTo>
                  <a:pt x="2624666" y="590549"/>
                </a:lnTo>
                <a:cubicBezTo>
                  <a:pt x="2624666" y="626788"/>
                  <a:pt x="2595288" y="656166"/>
                  <a:pt x="2559049" y="656166"/>
                </a:cubicBezTo>
                <a:lnTo>
                  <a:pt x="65617" y="656166"/>
                </a:lnTo>
                <a:cubicBezTo>
                  <a:pt x="29378" y="656166"/>
                  <a:pt x="0" y="626788"/>
                  <a:pt x="0" y="590549"/>
                </a:cubicBezTo>
                <a:lnTo>
                  <a:pt x="0" y="65617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698" tIns="49698" rIns="49698" bIns="4969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kern="1200" dirty="0"/>
              <a:t>患者准备</a:t>
            </a:r>
            <a:endParaRPr lang="zh-CN" altLang="en-US" sz="2400" kern="1200" dirty="0"/>
          </a:p>
        </p:txBody>
      </p:sp>
      <p:sp>
        <p:nvSpPr>
          <p:cNvPr id="14" name="箭头: 右 13"/>
          <p:cNvSpPr/>
          <p:nvPr/>
        </p:nvSpPr>
        <p:spPr>
          <a:xfrm rot="5400000">
            <a:off x="3143065" y="4912079"/>
            <a:ext cx="120245" cy="119425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任意多边形: 形状 14"/>
          <p:cNvSpPr/>
          <p:nvPr/>
        </p:nvSpPr>
        <p:spPr>
          <a:xfrm>
            <a:off x="1838325" y="5092038"/>
            <a:ext cx="2729725" cy="687114"/>
          </a:xfrm>
          <a:custGeom>
            <a:avLst/>
            <a:gdLst>
              <a:gd name="connsiteX0" fmla="*/ 0 w 2624666"/>
              <a:gd name="connsiteY0" fmla="*/ 65617 h 656166"/>
              <a:gd name="connsiteX1" fmla="*/ 65617 w 2624666"/>
              <a:gd name="connsiteY1" fmla="*/ 0 h 656166"/>
              <a:gd name="connsiteX2" fmla="*/ 2559049 w 2624666"/>
              <a:gd name="connsiteY2" fmla="*/ 0 h 656166"/>
              <a:gd name="connsiteX3" fmla="*/ 2624666 w 2624666"/>
              <a:gd name="connsiteY3" fmla="*/ 65617 h 656166"/>
              <a:gd name="connsiteX4" fmla="*/ 2624666 w 2624666"/>
              <a:gd name="connsiteY4" fmla="*/ 590549 h 656166"/>
              <a:gd name="connsiteX5" fmla="*/ 2559049 w 2624666"/>
              <a:gd name="connsiteY5" fmla="*/ 656166 h 656166"/>
              <a:gd name="connsiteX6" fmla="*/ 65617 w 2624666"/>
              <a:gd name="connsiteY6" fmla="*/ 656166 h 656166"/>
              <a:gd name="connsiteX7" fmla="*/ 0 w 2624666"/>
              <a:gd name="connsiteY7" fmla="*/ 590549 h 656166"/>
              <a:gd name="connsiteX8" fmla="*/ 0 w 2624666"/>
              <a:gd name="connsiteY8" fmla="*/ 65617 h 65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4666" h="656166">
                <a:moveTo>
                  <a:pt x="0" y="65617"/>
                </a:moveTo>
                <a:cubicBezTo>
                  <a:pt x="0" y="29378"/>
                  <a:pt x="29378" y="0"/>
                  <a:pt x="65617" y="0"/>
                </a:cubicBezTo>
                <a:lnTo>
                  <a:pt x="2559049" y="0"/>
                </a:lnTo>
                <a:cubicBezTo>
                  <a:pt x="2595288" y="0"/>
                  <a:pt x="2624666" y="29378"/>
                  <a:pt x="2624666" y="65617"/>
                </a:cubicBezTo>
                <a:lnTo>
                  <a:pt x="2624666" y="590549"/>
                </a:lnTo>
                <a:cubicBezTo>
                  <a:pt x="2624666" y="626788"/>
                  <a:pt x="2595288" y="656166"/>
                  <a:pt x="2559049" y="656166"/>
                </a:cubicBezTo>
                <a:lnTo>
                  <a:pt x="65617" y="656166"/>
                </a:lnTo>
                <a:cubicBezTo>
                  <a:pt x="29378" y="656166"/>
                  <a:pt x="0" y="626788"/>
                  <a:pt x="0" y="590549"/>
                </a:cubicBezTo>
                <a:lnTo>
                  <a:pt x="0" y="65617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698" tIns="49698" rIns="49698" bIns="4969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kern="1200" dirty="0"/>
              <a:t>用物准备</a:t>
            </a:r>
            <a:endParaRPr lang="zh-CN" altLang="en-US" sz="2400" kern="1200" dirty="0"/>
          </a:p>
        </p:txBody>
      </p:sp>
      <p:sp>
        <p:nvSpPr>
          <p:cNvPr id="16" name="任意多边形: 形状 15"/>
          <p:cNvSpPr/>
          <p:nvPr/>
        </p:nvSpPr>
        <p:spPr>
          <a:xfrm>
            <a:off x="4950212" y="1381618"/>
            <a:ext cx="2729725" cy="687114"/>
          </a:xfrm>
          <a:custGeom>
            <a:avLst/>
            <a:gdLst>
              <a:gd name="connsiteX0" fmla="*/ 0 w 2624666"/>
              <a:gd name="connsiteY0" fmla="*/ 65617 h 656166"/>
              <a:gd name="connsiteX1" fmla="*/ 65617 w 2624666"/>
              <a:gd name="connsiteY1" fmla="*/ 0 h 656166"/>
              <a:gd name="connsiteX2" fmla="*/ 2559049 w 2624666"/>
              <a:gd name="connsiteY2" fmla="*/ 0 h 656166"/>
              <a:gd name="connsiteX3" fmla="*/ 2624666 w 2624666"/>
              <a:gd name="connsiteY3" fmla="*/ 65617 h 656166"/>
              <a:gd name="connsiteX4" fmla="*/ 2624666 w 2624666"/>
              <a:gd name="connsiteY4" fmla="*/ 590549 h 656166"/>
              <a:gd name="connsiteX5" fmla="*/ 2559049 w 2624666"/>
              <a:gd name="connsiteY5" fmla="*/ 656166 h 656166"/>
              <a:gd name="connsiteX6" fmla="*/ 65617 w 2624666"/>
              <a:gd name="connsiteY6" fmla="*/ 656166 h 656166"/>
              <a:gd name="connsiteX7" fmla="*/ 0 w 2624666"/>
              <a:gd name="connsiteY7" fmla="*/ 590549 h 656166"/>
              <a:gd name="connsiteX8" fmla="*/ 0 w 2624666"/>
              <a:gd name="connsiteY8" fmla="*/ 65617 h 65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4666" h="656166">
                <a:moveTo>
                  <a:pt x="0" y="65617"/>
                </a:moveTo>
                <a:cubicBezTo>
                  <a:pt x="0" y="29378"/>
                  <a:pt x="29378" y="0"/>
                  <a:pt x="65617" y="0"/>
                </a:cubicBezTo>
                <a:lnTo>
                  <a:pt x="2559049" y="0"/>
                </a:lnTo>
                <a:cubicBezTo>
                  <a:pt x="2595288" y="0"/>
                  <a:pt x="2624666" y="29378"/>
                  <a:pt x="2624666" y="65617"/>
                </a:cubicBezTo>
                <a:lnTo>
                  <a:pt x="2624666" y="590549"/>
                </a:lnTo>
                <a:cubicBezTo>
                  <a:pt x="2624666" y="626788"/>
                  <a:pt x="2595288" y="656166"/>
                  <a:pt x="2559049" y="656166"/>
                </a:cubicBezTo>
                <a:lnTo>
                  <a:pt x="65617" y="656166"/>
                </a:lnTo>
                <a:cubicBezTo>
                  <a:pt x="29378" y="656166"/>
                  <a:pt x="0" y="626788"/>
                  <a:pt x="0" y="590549"/>
                </a:cubicBezTo>
                <a:lnTo>
                  <a:pt x="0" y="6561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98" tIns="49698" rIns="49698" bIns="4969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kern="1200" dirty="0"/>
              <a:t>操作中</a:t>
            </a:r>
            <a:endParaRPr lang="zh-CN" altLang="en-US" sz="2400" kern="1200" dirty="0"/>
          </a:p>
        </p:txBody>
      </p:sp>
      <p:sp>
        <p:nvSpPr>
          <p:cNvPr id="17" name="箭头: 右 16"/>
          <p:cNvSpPr/>
          <p:nvPr/>
        </p:nvSpPr>
        <p:spPr>
          <a:xfrm rot="5484674">
            <a:off x="6248727" y="2119466"/>
            <a:ext cx="110479" cy="119425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任意多边形: 形状 17"/>
          <p:cNvSpPr/>
          <p:nvPr/>
        </p:nvSpPr>
        <p:spPr>
          <a:xfrm>
            <a:off x="5184627" y="2289625"/>
            <a:ext cx="2223498" cy="399536"/>
          </a:xfrm>
          <a:custGeom>
            <a:avLst/>
            <a:gdLst>
              <a:gd name="connsiteX0" fmla="*/ 0 w 2137922"/>
              <a:gd name="connsiteY0" fmla="*/ 38154 h 381541"/>
              <a:gd name="connsiteX1" fmla="*/ 38154 w 2137922"/>
              <a:gd name="connsiteY1" fmla="*/ 0 h 381541"/>
              <a:gd name="connsiteX2" fmla="*/ 2099768 w 2137922"/>
              <a:gd name="connsiteY2" fmla="*/ 0 h 381541"/>
              <a:gd name="connsiteX3" fmla="*/ 2137922 w 2137922"/>
              <a:gd name="connsiteY3" fmla="*/ 38154 h 381541"/>
              <a:gd name="connsiteX4" fmla="*/ 2137922 w 2137922"/>
              <a:gd name="connsiteY4" fmla="*/ 343387 h 381541"/>
              <a:gd name="connsiteX5" fmla="*/ 2099768 w 2137922"/>
              <a:gd name="connsiteY5" fmla="*/ 381541 h 381541"/>
              <a:gd name="connsiteX6" fmla="*/ 38154 w 2137922"/>
              <a:gd name="connsiteY6" fmla="*/ 381541 h 381541"/>
              <a:gd name="connsiteX7" fmla="*/ 0 w 2137922"/>
              <a:gd name="connsiteY7" fmla="*/ 343387 h 381541"/>
              <a:gd name="connsiteX8" fmla="*/ 0 w 2137922"/>
              <a:gd name="connsiteY8" fmla="*/ 38154 h 38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922" h="381541">
                <a:moveTo>
                  <a:pt x="0" y="38154"/>
                </a:moveTo>
                <a:cubicBezTo>
                  <a:pt x="0" y="17082"/>
                  <a:pt x="17082" y="0"/>
                  <a:pt x="38154" y="0"/>
                </a:cubicBezTo>
                <a:lnTo>
                  <a:pt x="2099768" y="0"/>
                </a:lnTo>
                <a:cubicBezTo>
                  <a:pt x="2120840" y="0"/>
                  <a:pt x="2137922" y="17082"/>
                  <a:pt x="2137922" y="38154"/>
                </a:cubicBezTo>
                <a:lnTo>
                  <a:pt x="2137922" y="343387"/>
                </a:lnTo>
                <a:cubicBezTo>
                  <a:pt x="2137922" y="364459"/>
                  <a:pt x="2120840" y="381541"/>
                  <a:pt x="2099768" y="381541"/>
                </a:cubicBezTo>
                <a:lnTo>
                  <a:pt x="38154" y="381541"/>
                </a:lnTo>
                <a:cubicBezTo>
                  <a:pt x="17082" y="381541"/>
                  <a:pt x="0" y="364459"/>
                  <a:pt x="0" y="343387"/>
                </a:cubicBezTo>
                <a:lnTo>
                  <a:pt x="0" y="38154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655" tIns="41655" rIns="41655" bIns="4165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kern="1200" dirty="0"/>
              <a:t>核对</a:t>
            </a:r>
            <a:endParaRPr lang="zh-CN" altLang="en-US" sz="2400" kern="1200" dirty="0"/>
          </a:p>
        </p:txBody>
      </p:sp>
      <p:sp>
        <p:nvSpPr>
          <p:cNvPr id="19" name="箭头: 右 18"/>
          <p:cNvSpPr/>
          <p:nvPr/>
        </p:nvSpPr>
        <p:spPr>
          <a:xfrm rot="5026017">
            <a:off x="6287116" y="2730904"/>
            <a:ext cx="83870" cy="119425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任意多边形: 形状 19"/>
          <p:cNvSpPr/>
          <p:nvPr/>
        </p:nvSpPr>
        <p:spPr>
          <a:xfrm>
            <a:off x="5249977" y="2892071"/>
            <a:ext cx="2223498" cy="399536"/>
          </a:xfrm>
          <a:custGeom>
            <a:avLst/>
            <a:gdLst>
              <a:gd name="connsiteX0" fmla="*/ 0 w 2137922"/>
              <a:gd name="connsiteY0" fmla="*/ 38154 h 381541"/>
              <a:gd name="connsiteX1" fmla="*/ 38154 w 2137922"/>
              <a:gd name="connsiteY1" fmla="*/ 0 h 381541"/>
              <a:gd name="connsiteX2" fmla="*/ 2099768 w 2137922"/>
              <a:gd name="connsiteY2" fmla="*/ 0 h 381541"/>
              <a:gd name="connsiteX3" fmla="*/ 2137922 w 2137922"/>
              <a:gd name="connsiteY3" fmla="*/ 38154 h 381541"/>
              <a:gd name="connsiteX4" fmla="*/ 2137922 w 2137922"/>
              <a:gd name="connsiteY4" fmla="*/ 343387 h 381541"/>
              <a:gd name="connsiteX5" fmla="*/ 2099768 w 2137922"/>
              <a:gd name="connsiteY5" fmla="*/ 381541 h 381541"/>
              <a:gd name="connsiteX6" fmla="*/ 38154 w 2137922"/>
              <a:gd name="connsiteY6" fmla="*/ 381541 h 381541"/>
              <a:gd name="connsiteX7" fmla="*/ 0 w 2137922"/>
              <a:gd name="connsiteY7" fmla="*/ 343387 h 381541"/>
              <a:gd name="connsiteX8" fmla="*/ 0 w 2137922"/>
              <a:gd name="connsiteY8" fmla="*/ 38154 h 38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922" h="381541">
                <a:moveTo>
                  <a:pt x="0" y="38154"/>
                </a:moveTo>
                <a:cubicBezTo>
                  <a:pt x="0" y="17082"/>
                  <a:pt x="17082" y="0"/>
                  <a:pt x="38154" y="0"/>
                </a:cubicBezTo>
                <a:lnTo>
                  <a:pt x="2099768" y="0"/>
                </a:lnTo>
                <a:cubicBezTo>
                  <a:pt x="2120840" y="0"/>
                  <a:pt x="2137922" y="17082"/>
                  <a:pt x="2137922" y="38154"/>
                </a:cubicBezTo>
                <a:lnTo>
                  <a:pt x="2137922" y="343387"/>
                </a:lnTo>
                <a:cubicBezTo>
                  <a:pt x="2137922" y="364459"/>
                  <a:pt x="2120840" y="381541"/>
                  <a:pt x="2099768" y="381541"/>
                </a:cubicBezTo>
                <a:lnTo>
                  <a:pt x="38154" y="381541"/>
                </a:lnTo>
                <a:cubicBezTo>
                  <a:pt x="17082" y="381541"/>
                  <a:pt x="0" y="364459"/>
                  <a:pt x="0" y="343387"/>
                </a:cubicBezTo>
                <a:lnTo>
                  <a:pt x="0" y="38154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655" tIns="41655" rIns="41655" bIns="4165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kern="1200" dirty="0"/>
              <a:t>消毒皮肤</a:t>
            </a:r>
            <a:endParaRPr lang="zh-CN" altLang="en-US" sz="2400" kern="1200" dirty="0"/>
          </a:p>
        </p:txBody>
      </p:sp>
      <p:sp>
        <p:nvSpPr>
          <p:cNvPr id="21" name="箭头: 右 20"/>
          <p:cNvSpPr/>
          <p:nvPr/>
        </p:nvSpPr>
        <p:spPr>
          <a:xfrm rot="5296001">
            <a:off x="6320284" y="3342744"/>
            <a:ext cx="101554" cy="119425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任意多边形: 形状 21"/>
          <p:cNvSpPr/>
          <p:nvPr/>
        </p:nvSpPr>
        <p:spPr>
          <a:xfrm>
            <a:off x="5268649" y="3513305"/>
            <a:ext cx="2223498" cy="399536"/>
          </a:xfrm>
          <a:custGeom>
            <a:avLst/>
            <a:gdLst>
              <a:gd name="connsiteX0" fmla="*/ 0 w 2137922"/>
              <a:gd name="connsiteY0" fmla="*/ 38154 h 381541"/>
              <a:gd name="connsiteX1" fmla="*/ 38154 w 2137922"/>
              <a:gd name="connsiteY1" fmla="*/ 0 h 381541"/>
              <a:gd name="connsiteX2" fmla="*/ 2099768 w 2137922"/>
              <a:gd name="connsiteY2" fmla="*/ 0 h 381541"/>
              <a:gd name="connsiteX3" fmla="*/ 2137922 w 2137922"/>
              <a:gd name="connsiteY3" fmla="*/ 38154 h 381541"/>
              <a:gd name="connsiteX4" fmla="*/ 2137922 w 2137922"/>
              <a:gd name="connsiteY4" fmla="*/ 343387 h 381541"/>
              <a:gd name="connsiteX5" fmla="*/ 2099768 w 2137922"/>
              <a:gd name="connsiteY5" fmla="*/ 381541 h 381541"/>
              <a:gd name="connsiteX6" fmla="*/ 38154 w 2137922"/>
              <a:gd name="connsiteY6" fmla="*/ 381541 h 381541"/>
              <a:gd name="connsiteX7" fmla="*/ 0 w 2137922"/>
              <a:gd name="connsiteY7" fmla="*/ 343387 h 381541"/>
              <a:gd name="connsiteX8" fmla="*/ 0 w 2137922"/>
              <a:gd name="connsiteY8" fmla="*/ 38154 h 38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922" h="381541">
                <a:moveTo>
                  <a:pt x="0" y="38154"/>
                </a:moveTo>
                <a:cubicBezTo>
                  <a:pt x="0" y="17082"/>
                  <a:pt x="17082" y="0"/>
                  <a:pt x="38154" y="0"/>
                </a:cubicBezTo>
                <a:lnTo>
                  <a:pt x="2099768" y="0"/>
                </a:lnTo>
                <a:cubicBezTo>
                  <a:pt x="2120840" y="0"/>
                  <a:pt x="2137922" y="17082"/>
                  <a:pt x="2137922" y="38154"/>
                </a:cubicBezTo>
                <a:lnTo>
                  <a:pt x="2137922" y="343387"/>
                </a:lnTo>
                <a:cubicBezTo>
                  <a:pt x="2137922" y="364459"/>
                  <a:pt x="2120840" y="381541"/>
                  <a:pt x="2099768" y="381541"/>
                </a:cubicBezTo>
                <a:lnTo>
                  <a:pt x="38154" y="381541"/>
                </a:lnTo>
                <a:cubicBezTo>
                  <a:pt x="17082" y="381541"/>
                  <a:pt x="0" y="364459"/>
                  <a:pt x="0" y="343387"/>
                </a:cubicBezTo>
                <a:lnTo>
                  <a:pt x="0" y="38154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655" tIns="41655" rIns="41655" bIns="4165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kern="1200" dirty="0"/>
              <a:t>排空气</a:t>
            </a:r>
            <a:endParaRPr lang="zh-CN" altLang="en-US" sz="2400" kern="1200" dirty="0"/>
          </a:p>
        </p:txBody>
      </p:sp>
      <p:sp>
        <p:nvSpPr>
          <p:cNvPr id="23" name="箭头: 右 22"/>
          <p:cNvSpPr/>
          <p:nvPr/>
        </p:nvSpPr>
        <p:spPr>
          <a:xfrm rot="5239807">
            <a:off x="6339441" y="3968686"/>
            <a:ext cx="111119" cy="119425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任意多边形: 形状 23"/>
          <p:cNvSpPr/>
          <p:nvPr/>
        </p:nvSpPr>
        <p:spPr>
          <a:xfrm>
            <a:off x="5243057" y="4143955"/>
            <a:ext cx="2333096" cy="399536"/>
          </a:xfrm>
          <a:custGeom>
            <a:avLst/>
            <a:gdLst>
              <a:gd name="connsiteX0" fmla="*/ 0 w 2243302"/>
              <a:gd name="connsiteY0" fmla="*/ 38154 h 381541"/>
              <a:gd name="connsiteX1" fmla="*/ 38154 w 2243302"/>
              <a:gd name="connsiteY1" fmla="*/ 0 h 381541"/>
              <a:gd name="connsiteX2" fmla="*/ 2205148 w 2243302"/>
              <a:gd name="connsiteY2" fmla="*/ 0 h 381541"/>
              <a:gd name="connsiteX3" fmla="*/ 2243302 w 2243302"/>
              <a:gd name="connsiteY3" fmla="*/ 38154 h 381541"/>
              <a:gd name="connsiteX4" fmla="*/ 2243302 w 2243302"/>
              <a:gd name="connsiteY4" fmla="*/ 343387 h 381541"/>
              <a:gd name="connsiteX5" fmla="*/ 2205148 w 2243302"/>
              <a:gd name="connsiteY5" fmla="*/ 381541 h 381541"/>
              <a:gd name="connsiteX6" fmla="*/ 38154 w 2243302"/>
              <a:gd name="connsiteY6" fmla="*/ 381541 h 381541"/>
              <a:gd name="connsiteX7" fmla="*/ 0 w 2243302"/>
              <a:gd name="connsiteY7" fmla="*/ 343387 h 381541"/>
              <a:gd name="connsiteX8" fmla="*/ 0 w 2243302"/>
              <a:gd name="connsiteY8" fmla="*/ 38154 h 38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3302" h="381541">
                <a:moveTo>
                  <a:pt x="0" y="38154"/>
                </a:moveTo>
                <a:cubicBezTo>
                  <a:pt x="0" y="17082"/>
                  <a:pt x="17082" y="0"/>
                  <a:pt x="38154" y="0"/>
                </a:cubicBezTo>
                <a:lnTo>
                  <a:pt x="2205148" y="0"/>
                </a:lnTo>
                <a:cubicBezTo>
                  <a:pt x="2226220" y="0"/>
                  <a:pt x="2243302" y="17082"/>
                  <a:pt x="2243302" y="38154"/>
                </a:cubicBezTo>
                <a:lnTo>
                  <a:pt x="2243302" y="343387"/>
                </a:lnTo>
                <a:cubicBezTo>
                  <a:pt x="2243302" y="364459"/>
                  <a:pt x="2226220" y="381541"/>
                  <a:pt x="2205148" y="381541"/>
                </a:cubicBezTo>
                <a:lnTo>
                  <a:pt x="38154" y="381541"/>
                </a:lnTo>
                <a:cubicBezTo>
                  <a:pt x="17082" y="381541"/>
                  <a:pt x="0" y="364459"/>
                  <a:pt x="0" y="343387"/>
                </a:cubicBezTo>
                <a:lnTo>
                  <a:pt x="0" y="38154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655" tIns="41655" rIns="41655" bIns="4165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kern="1200" dirty="0"/>
              <a:t>核对</a:t>
            </a:r>
            <a:endParaRPr lang="zh-CN" altLang="en-US" sz="2400" kern="1200" dirty="0"/>
          </a:p>
        </p:txBody>
      </p:sp>
      <p:sp>
        <p:nvSpPr>
          <p:cNvPr id="25" name="箭头: 右 24"/>
          <p:cNvSpPr/>
          <p:nvPr/>
        </p:nvSpPr>
        <p:spPr>
          <a:xfrm rot="5195139">
            <a:off x="6372865" y="4599109"/>
            <a:ext cx="110824" cy="119425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任意多边形: 形状 25"/>
          <p:cNvSpPr/>
          <p:nvPr/>
        </p:nvSpPr>
        <p:spPr>
          <a:xfrm>
            <a:off x="5280400" y="4774152"/>
            <a:ext cx="2333096" cy="399536"/>
          </a:xfrm>
          <a:custGeom>
            <a:avLst/>
            <a:gdLst>
              <a:gd name="connsiteX0" fmla="*/ 0 w 2243302"/>
              <a:gd name="connsiteY0" fmla="*/ 38154 h 381541"/>
              <a:gd name="connsiteX1" fmla="*/ 38154 w 2243302"/>
              <a:gd name="connsiteY1" fmla="*/ 0 h 381541"/>
              <a:gd name="connsiteX2" fmla="*/ 2205148 w 2243302"/>
              <a:gd name="connsiteY2" fmla="*/ 0 h 381541"/>
              <a:gd name="connsiteX3" fmla="*/ 2243302 w 2243302"/>
              <a:gd name="connsiteY3" fmla="*/ 38154 h 381541"/>
              <a:gd name="connsiteX4" fmla="*/ 2243302 w 2243302"/>
              <a:gd name="connsiteY4" fmla="*/ 343387 h 381541"/>
              <a:gd name="connsiteX5" fmla="*/ 2205148 w 2243302"/>
              <a:gd name="connsiteY5" fmla="*/ 381541 h 381541"/>
              <a:gd name="connsiteX6" fmla="*/ 38154 w 2243302"/>
              <a:gd name="connsiteY6" fmla="*/ 381541 h 381541"/>
              <a:gd name="connsiteX7" fmla="*/ 0 w 2243302"/>
              <a:gd name="connsiteY7" fmla="*/ 343387 h 381541"/>
              <a:gd name="connsiteX8" fmla="*/ 0 w 2243302"/>
              <a:gd name="connsiteY8" fmla="*/ 38154 h 38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3302" h="381541">
                <a:moveTo>
                  <a:pt x="0" y="38154"/>
                </a:moveTo>
                <a:cubicBezTo>
                  <a:pt x="0" y="17082"/>
                  <a:pt x="17082" y="0"/>
                  <a:pt x="38154" y="0"/>
                </a:cubicBezTo>
                <a:lnTo>
                  <a:pt x="2205148" y="0"/>
                </a:lnTo>
                <a:cubicBezTo>
                  <a:pt x="2226220" y="0"/>
                  <a:pt x="2243302" y="17082"/>
                  <a:pt x="2243302" y="38154"/>
                </a:cubicBezTo>
                <a:lnTo>
                  <a:pt x="2243302" y="343387"/>
                </a:lnTo>
                <a:cubicBezTo>
                  <a:pt x="2243302" y="364459"/>
                  <a:pt x="2226220" y="381541"/>
                  <a:pt x="2205148" y="381541"/>
                </a:cubicBezTo>
                <a:lnTo>
                  <a:pt x="38154" y="381541"/>
                </a:lnTo>
                <a:cubicBezTo>
                  <a:pt x="17082" y="381541"/>
                  <a:pt x="0" y="364459"/>
                  <a:pt x="0" y="343387"/>
                </a:cubicBezTo>
                <a:lnTo>
                  <a:pt x="0" y="38154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655" tIns="41655" rIns="41655" bIns="4165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kern="1200" dirty="0"/>
              <a:t>穿刺</a:t>
            </a:r>
            <a:endParaRPr lang="zh-CN" altLang="en-US" sz="2400" kern="1200" dirty="0"/>
          </a:p>
        </p:txBody>
      </p:sp>
      <p:sp>
        <p:nvSpPr>
          <p:cNvPr id="27" name="箭头: 右 26"/>
          <p:cNvSpPr/>
          <p:nvPr/>
        </p:nvSpPr>
        <p:spPr>
          <a:xfrm rot="5452329">
            <a:off x="6394342" y="5222037"/>
            <a:ext cx="95904" cy="119425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任意多边形: 形状 27"/>
          <p:cNvSpPr/>
          <p:nvPr/>
        </p:nvSpPr>
        <p:spPr>
          <a:xfrm>
            <a:off x="5271092" y="5389811"/>
            <a:ext cx="2333096" cy="399536"/>
          </a:xfrm>
          <a:custGeom>
            <a:avLst/>
            <a:gdLst>
              <a:gd name="connsiteX0" fmla="*/ 0 w 2243302"/>
              <a:gd name="connsiteY0" fmla="*/ 38154 h 381541"/>
              <a:gd name="connsiteX1" fmla="*/ 38154 w 2243302"/>
              <a:gd name="connsiteY1" fmla="*/ 0 h 381541"/>
              <a:gd name="connsiteX2" fmla="*/ 2205148 w 2243302"/>
              <a:gd name="connsiteY2" fmla="*/ 0 h 381541"/>
              <a:gd name="connsiteX3" fmla="*/ 2243302 w 2243302"/>
              <a:gd name="connsiteY3" fmla="*/ 38154 h 381541"/>
              <a:gd name="connsiteX4" fmla="*/ 2243302 w 2243302"/>
              <a:gd name="connsiteY4" fmla="*/ 343387 h 381541"/>
              <a:gd name="connsiteX5" fmla="*/ 2205148 w 2243302"/>
              <a:gd name="connsiteY5" fmla="*/ 381541 h 381541"/>
              <a:gd name="connsiteX6" fmla="*/ 38154 w 2243302"/>
              <a:gd name="connsiteY6" fmla="*/ 381541 h 381541"/>
              <a:gd name="connsiteX7" fmla="*/ 0 w 2243302"/>
              <a:gd name="connsiteY7" fmla="*/ 343387 h 381541"/>
              <a:gd name="connsiteX8" fmla="*/ 0 w 2243302"/>
              <a:gd name="connsiteY8" fmla="*/ 38154 h 38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3302" h="381541">
                <a:moveTo>
                  <a:pt x="0" y="38154"/>
                </a:moveTo>
                <a:cubicBezTo>
                  <a:pt x="0" y="17082"/>
                  <a:pt x="17082" y="0"/>
                  <a:pt x="38154" y="0"/>
                </a:cubicBezTo>
                <a:lnTo>
                  <a:pt x="2205148" y="0"/>
                </a:lnTo>
                <a:cubicBezTo>
                  <a:pt x="2226220" y="0"/>
                  <a:pt x="2243302" y="17082"/>
                  <a:pt x="2243302" y="38154"/>
                </a:cubicBezTo>
                <a:lnTo>
                  <a:pt x="2243302" y="343387"/>
                </a:lnTo>
                <a:cubicBezTo>
                  <a:pt x="2243302" y="364459"/>
                  <a:pt x="2226220" y="381541"/>
                  <a:pt x="2205148" y="381541"/>
                </a:cubicBezTo>
                <a:lnTo>
                  <a:pt x="38154" y="381541"/>
                </a:lnTo>
                <a:cubicBezTo>
                  <a:pt x="17082" y="381541"/>
                  <a:pt x="0" y="364459"/>
                  <a:pt x="0" y="343387"/>
                </a:cubicBezTo>
                <a:lnTo>
                  <a:pt x="0" y="38154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655" tIns="41655" rIns="41655" bIns="4165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kern="1200" dirty="0"/>
              <a:t>回抽</a:t>
            </a:r>
            <a:endParaRPr lang="zh-CN" altLang="en-US" sz="2400" kern="1200" dirty="0"/>
          </a:p>
        </p:txBody>
      </p:sp>
      <p:sp>
        <p:nvSpPr>
          <p:cNvPr id="29" name="箭头: 右 28"/>
          <p:cNvSpPr/>
          <p:nvPr/>
        </p:nvSpPr>
        <p:spPr>
          <a:xfrm rot="5400000">
            <a:off x="6377517" y="5849881"/>
            <a:ext cx="120245" cy="119425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任意多边形: 形状 29"/>
          <p:cNvSpPr/>
          <p:nvPr/>
        </p:nvSpPr>
        <p:spPr>
          <a:xfrm>
            <a:off x="5271092" y="6029839"/>
            <a:ext cx="2333096" cy="399536"/>
          </a:xfrm>
          <a:custGeom>
            <a:avLst/>
            <a:gdLst>
              <a:gd name="connsiteX0" fmla="*/ 0 w 2243302"/>
              <a:gd name="connsiteY0" fmla="*/ 38154 h 381541"/>
              <a:gd name="connsiteX1" fmla="*/ 38154 w 2243302"/>
              <a:gd name="connsiteY1" fmla="*/ 0 h 381541"/>
              <a:gd name="connsiteX2" fmla="*/ 2205148 w 2243302"/>
              <a:gd name="connsiteY2" fmla="*/ 0 h 381541"/>
              <a:gd name="connsiteX3" fmla="*/ 2243302 w 2243302"/>
              <a:gd name="connsiteY3" fmla="*/ 38154 h 381541"/>
              <a:gd name="connsiteX4" fmla="*/ 2243302 w 2243302"/>
              <a:gd name="connsiteY4" fmla="*/ 343387 h 381541"/>
              <a:gd name="connsiteX5" fmla="*/ 2205148 w 2243302"/>
              <a:gd name="connsiteY5" fmla="*/ 381541 h 381541"/>
              <a:gd name="connsiteX6" fmla="*/ 38154 w 2243302"/>
              <a:gd name="connsiteY6" fmla="*/ 381541 h 381541"/>
              <a:gd name="connsiteX7" fmla="*/ 0 w 2243302"/>
              <a:gd name="connsiteY7" fmla="*/ 343387 h 381541"/>
              <a:gd name="connsiteX8" fmla="*/ 0 w 2243302"/>
              <a:gd name="connsiteY8" fmla="*/ 38154 h 38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3302" h="381541">
                <a:moveTo>
                  <a:pt x="0" y="38154"/>
                </a:moveTo>
                <a:cubicBezTo>
                  <a:pt x="0" y="17082"/>
                  <a:pt x="17082" y="0"/>
                  <a:pt x="38154" y="0"/>
                </a:cubicBezTo>
                <a:lnTo>
                  <a:pt x="2205148" y="0"/>
                </a:lnTo>
                <a:cubicBezTo>
                  <a:pt x="2226220" y="0"/>
                  <a:pt x="2243302" y="17082"/>
                  <a:pt x="2243302" y="38154"/>
                </a:cubicBezTo>
                <a:lnTo>
                  <a:pt x="2243302" y="343387"/>
                </a:lnTo>
                <a:cubicBezTo>
                  <a:pt x="2243302" y="364459"/>
                  <a:pt x="2226220" y="381541"/>
                  <a:pt x="2205148" y="381541"/>
                </a:cubicBezTo>
                <a:lnTo>
                  <a:pt x="38154" y="381541"/>
                </a:lnTo>
                <a:cubicBezTo>
                  <a:pt x="17082" y="381541"/>
                  <a:pt x="0" y="364459"/>
                  <a:pt x="0" y="343387"/>
                </a:cubicBezTo>
                <a:lnTo>
                  <a:pt x="0" y="38154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655" tIns="41655" rIns="41655" bIns="4165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kern="1200" dirty="0"/>
              <a:t>推药</a:t>
            </a:r>
            <a:endParaRPr lang="zh-CN" altLang="en-US" sz="2400" kern="1200" dirty="0"/>
          </a:p>
        </p:txBody>
      </p:sp>
      <p:sp>
        <p:nvSpPr>
          <p:cNvPr id="31" name="任意多边形: 形状 30"/>
          <p:cNvSpPr/>
          <p:nvPr/>
        </p:nvSpPr>
        <p:spPr>
          <a:xfrm>
            <a:off x="8062099" y="1381618"/>
            <a:ext cx="2729725" cy="687114"/>
          </a:xfrm>
          <a:custGeom>
            <a:avLst/>
            <a:gdLst>
              <a:gd name="connsiteX0" fmla="*/ 0 w 2624666"/>
              <a:gd name="connsiteY0" fmla="*/ 65617 h 656166"/>
              <a:gd name="connsiteX1" fmla="*/ 65617 w 2624666"/>
              <a:gd name="connsiteY1" fmla="*/ 0 h 656166"/>
              <a:gd name="connsiteX2" fmla="*/ 2559049 w 2624666"/>
              <a:gd name="connsiteY2" fmla="*/ 0 h 656166"/>
              <a:gd name="connsiteX3" fmla="*/ 2624666 w 2624666"/>
              <a:gd name="connsiteY3" fmla="*/ 65617 h 656166"/>
              <a:gd name="connsiteX4" fmla="*/ 2624666 w 2624666"/>
              <a:gd name="connsiteY4" fmla="*/ 590549 h 656166"/>
              <a:gd name="connsiteX5" fmla="*/ 2559049 w 2624666"/>
              <a:gd name="connsiteY5" fmla="*/ 656166 h 656166"/>
              <a:gd name="connsiteX6" fmla="*/ 65617 w 2624666"/>
              <a:gd name="connsiteY6" fmla="*/ 656166 h 656166"/>
              <a:gd name="connsiteX7" fmla="*/ 0 w 2624666"/>
              <a:gd name="connsiteY7" fmla="*/ 590549 h 656166"/>
              <a:gd name="connsiteX8" fmla="*/ 0 w 2624666"/>
              <a:gd name="connsiteY8" fmla="*/ 65617 h 65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4666" h="656166">
                <a:moveTo>
                  <a:pt x="0" y="65617"/>
                </a:moveTo>
                <a:cubicBezTo>
                  <a:pt x="0" y="29378"/>
                  <a:pt x="29378" y="0"/>
                  <a:pt x="65617" y="0"/>
                </a:cubicBezTo>
                <a:lnTo>
                  <a:pt x="2559049" y="0"/>
                </a:lnTo>
                <a:cubicBezTo>
                  <a:pt x="2595288" y="0"/>
                  <a:pt x="2624666" y="29378"/>
                  <a:pt x="2624666" y="65617"/>
                </a:cubicBezTo>
                <a:lnTo>
                  <a:pt x="2624666" y="590549"/>
                </a:lnTo>
                <a:cubicBezTo>
                  <a:pt x="2624666" y="626788"/>
                  <a:pt x="2595288" y="656166"/>
                  <a:pt x="2559049" y="656166"/>
                </a:cubicBezTo>
                <a:lnTo>
                  <a:pt x="65617" y="656166"/>
                </a:lnTo>
                <a:cubicBezTo>
                  <a:pt x="29378" y="656166"/>
                  <a:pt x="0" y="626788"/>
                  <a:pt x="0" y="590549"/>
                </a:cubicBezTo>
                <a:lnTo>
                  <a:pt x="0" y="6561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698" tIns="49698" rIns="49698" bIns="4969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kern="1200" dirty="0"/>
              <a:t>操作后</a:t>
            </a:r>
            <a:endParaRPr lang="zh-CN" altLang="en-US" sz="2400" kern="1200" dirty="0"/>
          </a:p>
        </p:txBody>
      </p:sp>
      <p:sp>
        <p:nvSpPr>
          <p:cNvPr id="32" name="箭头: 右 31"/>
          <p:cNvSpPr/>
          <p:nvPr/>
        </p:nvSpPr>
        <p:spPr>
          <a:xfrm rot="5400000">
            <a:off x="9366840" y="2129265"/>
            <a:ext cx="120245" cy="119425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任意多边形: 形状 32"/>
          <p:cNvSpPr/>
          <p:nvPr/>
        </p:nvSpPr>
        <p:spPr>
          <a:xfrm>
            <a:off x="8062099" y="2309223"/>
            <a:ext cx="2729725" cy="687114"/>
          </a:xfrm>
          <a:custGeom>
            <a:avLst/>
            <a:gdLst>
              <a:gd name="connsiteX0" fmla="*/ 0 w 2624666"/>
              <a:gd name="connsiteY0" fmla="*/ 65617 h 656166"/>
              <a:gd name="connsiteX1" fmla="*/ 65617 w 2624666"/>
              <a:gd name="connsiteY1" fmla="*/ 0 h 656166"/>
              <a:gd name="connsiteX2" fmla="*/ 2559049 w 2624666"/>
              <a:gd name="connsiteY2" fmla="*/ 0 h 656166"/>
              <a:gd name="connsiteX3" fmla="*/ 2624666 w 2624666"/>
              <a:gd name="connsiteY3" fmla="*/ 65617 h 656166"/>
              <a:gd name="connsiteX4" fmla="*/ 2624666 w 2624666"/>
              <a:gd name="connsiteY4" fmla="*/ 590549 h 656166"/>
              <a:gd name="connsiteX5" fmla="*/ 2559049 w 2624666"/>
              <a:gd name="connsiteY5" fmla="*/ 656166 h 656166"/>
              <a:gd name="connsiteX6" fmla="*/ 65617 w 2624666"/>
              <a:gd name="connsiteY6" fmla="*/ 656166 h 656166"/>
              <a:gd name="connsiteX7" fmla="*/ 0 w 2624666"/>
              <a:gd name="connsiteY7" fmla="*/ 590549 h 656166"/>
              <a:gd name="connsiteX8" fmla="*/ 0 w 2624666"/>
              <a:gd name="connsiteY8" fmla="*/ 65617 h 65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4666" h="656166">
                <a:moveTo>
                  <a:pt x="0" y="65617"/>
                </a:moveTo>
                <a:cubicBezTo>
                  <a:pt x="0" y="29378"/>
                  <a:pt x="29378" y="0"/>
                  <a:pt x="65617" y="0"/>
                </a:cubicBezTo>
                <a:lnTo>
                  <a:pt x="2559049" y="0"/>
                </a:lnTo>
                <a:cubicBezTo>
                  <a:pt x="2595288" y="0"/>
                  <a:pt x="2624666" y="29378"/>
                  <a:pt x="2624666" y="65617"/>
                </a:cubicBezTo>
                <a:lnTo>
                  <a:pt x="2624666" y="590549"/>
                </a:lnTo>
                <a:cubicBezTo>
                  <a:pt x="2624666" y="626788"/>
                  <a:pt x="2595288" y="656166"/>
                  <a:pt x="2559049" y="656166"/>
                </a:cubicBezTo>
                <a:lnTo>
                  <a:pt x="65617" y="656166"/>
                </a:lnTo>
                <a:cubicBezTo>
                  <a:pt x="29378" y="656166"/>
                  <a:pt x="0" y="626788"/>
                  <a:pt x="0" y="590549"/>
                </a:cubicBezTo>
                <a:lnTo>
                  <a:pt x="0" y="65617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698" tIns="49698" rIns="49698" bIns="4969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kern="1200" dirty="0"/>
              <a:t>核对</a:t>
            </a:r>
            <a:endParaRPr lang="zh-CN" altLang="en-US" sz="2400" kern="1200" dirty="0"/>
          </a:p>
        </p:txBody>
      </p:sp>
      <p:sp>
        <p:nvSpPr>
          <p:cNvPr id="34" name="箭头: 右 33"/>
          <p:cNvSpPr/>
          <p:nvPr/>
        </p:nvSpPr>
        <p:spPr>
          <a:xfrm rot="5400000">
            <a:off x="9366840" y="3056870"/>
            <a:ext cx="120245" cy="119425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35" name="任意多边形: 形状 34"/>
          <p:cNvSpPr/>
          <p:nvPr/>
        </p:nvSpPr>
        <p:spPr>
          <a:xfrm>
            <a:off x="8062099" y="3236828"/>
            <a:ext cx="2729725" cy="687114"/>
          </a:xfrm>
          <a:custGeom>
            <a:avLst/>
            <a:gdLst>
              <a:gd name="connsiteX0" fmla="*/ 0 w 2624666"/>
              <a:gd name="connsiteY0" fmla="*/ 65617 h 656166"/>
              <a:gd name="connsiteX1" fmla="*/ 65617 w 2624666"/>
              <a:gd name="connsiteY1" fmla="*/ 0 h 656166"/>
              <a:gd name="connsiteX2" fmla="*/ 2559049 w 2624666"/>
              <a:gd name="connsiteY2" fmla="*/ 0 h 656166"/>
              <a:gd name="connsiteX3" fmla="*/ 2624666 w 2624666"/>
              <a:gd name="connsiteY3" fmla="*/ 65617 h 656166"/>
              <a:gd name="connsiteX4" fmla="*/ 2624666 w 2624666"/>
              <a:gd name="connsiteY4" fmla="*/ 590549 h 656166"/>
              <a:gd name="connsiteX5" fmla="*/ 2559049 w 2624666"/>
              <a:gd name="connsiteY5" fmla="*/ 656166 h 656166"/>
              <a:gd name="connsiteX6" fmla="*/ 65617 w 2624666"/>
              <a:gd name="connsiteY6" fmla="*/ 656166 h 656166"/>
              <a:gd name="connsiteX7" fmla="*/ 0 w 2624666"/>
              <a:gd name="connsiteY7" fmla="*/ 590549 h 656166"/>
              <a:gd name="connsiteX8" fmla="*/ 0 w 2624666"/>
              <a:gd name="connsiteY8" fmla="*/ 65617 h 65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4666" h="656166">
                <a:moveTo>
                  <a:pt x="0" y="65617"/>
                </a:moveTo>
                <a:cubicBezTo>
                  <a:pt x="0" y="29378"/>
                  <a:pt x="29378" y="0"/>
                  <a:pt x="65617" y="0"/>
                </a:cubicBezTo>
                <a:lnTo>
                  <a:pt x="2559049" y="0"/>
                </a:lnTo>
                <a:cubicBezTo>
                  <a:pt x="2595288" y="0"/>
                  <a:pt x="2624666" y="29378"/>
                  <a:pt x="2624666" y="65617"/>
                </a:cubicBezTo>
                <a:lnTo>
                  <a:pt x="2624666" y="590549"/>
                </a:lnTo>
                <a:cubicBezTo>
                  <a:pt x="2624666" y="626788"/>
                  <a:pt x="2595288" y="656166"/>
                  <a:pt x="2559049" y="656166"/>
                </a:cubicBezTo>
                <a:lnTo>
                  <a:pt x="65617" y="656166"/>
                </a:lnTo>
                <a:cubicBezTo>
                  <a:pt x="29378" y="656166"/>
                  <a:pt x="0" y="626788"/>
                  <a:pt x="0" y="590549"/>
                </a:cubicBezTo>
                <a:lnTo>
                  <a:pt x="0" y="65617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698" tIns="49698" rIns="49698" bIns="4969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kern="1200" dirty="0"/>
              <a:t>清理用物</a:t>
            </a:r>
            <a:endParaRPr lang="zh-CN" altLang="en-US" sz="2400" kern="1200" dirty="0"/>
          </a:p>
        </p:txBody>
      </p:sp>
      <p:sp>
        <p:nvSpPr>
          <p:cNvPr id="36" name="箭头: 右 35"/>
          <p:cNvSpPr/>
          <p:nvPr/>
        </p:nvSpPr>
        <p:spPr>
          <a:xfrm rot="5400000">
            <a:off x="9366840" y="3984475"/>
            <a:ext cx="120245" cy="119425"/>
          </a:xfrm>
          <a:prstGeom prst="rightArrow">
            <a:avLst>
              <a:gd name="adj1" fmla="val 667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37" name="任意多边形: 形状 36"/>
          <p:cNvSpPr/>
          <p:nvPr/>
        </p:nvSpPr>
        <p:spPr>
          <a:xfrm>
            <a:off x="8062099" y="4164433"/>
            <a:ext cx="2729725" cy="687114"/>
          </a:xfrm>
          <a:custGeom>
            <a:avLst/>
            <a:gdLst>
              <a:gd name="connsiteX0" fmla="*/ 0 w 2624666"/>
              <a:gd name="connsiteY0" fmla="*/ 65617 h 656166"/>
              <a:gd name="connsiteX1" fmla="*/ 65617 w 2624666"/>
              <a:gd name="connsiteY1" fmla="*/ 0 h 656166"/>
              <a:gd name="connsiteX2" fmla="*/ 2559049 w 2624666"/>
              <a:gd name="connsiteY2" fmla="*/ 0 h 656166"/>
              <a:gd name="connsiteX3" fmla="*/ 2624666 w 2624666"/>
              <a:gd name="connsiteY3" fmla="*/ 65617 h 656166"/>
              <a:gd name="connsiteX4" fmla="*/ 2624666 w 2624666"/>
              <a:gd name="connsiteY4" fmla="*/ 590549 h 656166"/>
              <a:gd name="connsiteX5" fmla="*/ 2559049 w 2624666"/>
              <a:gd name="connsiteY5" fmla="*/ 656166 h 656166"/>
              <a:gd name="connsiteX6" fmla="*/ 65617 w 2624666"/>
              <a:gd name="connsiteY6" fmla="*/ 656166 h 656166"/>
              <a:gd name="connsiteX7" fmla="*/ 0 w 2624666"/>
              <a:gd name="connsiteY7" fmla="*/ 590549 h 656166"/>
              <a:gd name="connsiteX8" fmla="*/ 0 w 2624666"/>
              <a:gd name="connsiteY8" fmla="*/ 65617 h 65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4666" h="656166">
                <a:moveTo>
                  <a:pt x="0" y="65617"/>
                </a:moveTo>
                <a:cubicBezTo>
                  <a:pt x="0" y="29378"/>
                  <a:pt x="29378" y="0"/>
                  <a:pt x="65617" y="0"/>
                </a:cubicBezTo>
                <a:lnTo>
                  <a:pt x="2559049" y="0"/>
                </a:lnTo>
                <a:cubicBezTo>
                  <a:pt x="2595288" y="0"/>
                  <a:pt x="2624666" y="29378"/>
                  <a:pt x="2624666" y="65617"/>
                </a:cubicBezTo>
                <a:lnTo>
                  <a:pt x="2624666" y="590549"/>
                </a:lnTo>
                <a:cubicBezTo>
                  <a:pt x="2624666" y="626788"/>
                  <a:pt x="2595288" y="656166"/>
                  <a:pt x="2559049" y="656166"/>
                </a:cubicBezTo>
                <a:lnTo>
                  <a:pt x="65617" y="656166"/>
                </a:lnTo>
                <a:cubicBezTo>
                  <a:pt x="29378" y="656166"/>
                  <a:pt x="0" y="626788"/>
                  <a:pt x="0" y="590549"/>
                </a:cubicBezTo>
                <a:lnTo>
                  <a:pt x="0" y="65617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698" tIns="49698" rIns="49698" bIns="4969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kern="1200" dirty="0"/>
              <a:t>洗手、记录</a:t>
            </a:r>
            <a:endParaRPr lang="zh-CN" altLang="en-US" sz="2400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285572" y="290241"/>
            <a:ext cx="280076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400" b="1" dirty="0">
                <a:ea typeface="楷体_GB2312" panose="02010609030101010101" pitchFamily="49" charset="-122"/>
              </a:rPr>
              <a:t>三、注意事项</a:t>
            </a:r>
            <a:endParaRPr lang="zh-CN" altLang="en-US" sz="3400" dirty="0"/>
          </a:p>
        </p:txBody>
      </p:sp>
      <p:sp>
        <p:nvSpPr>
          <p:cNvPr id="10" name="Freeform 193"/>
          <p:cNvSpPr>
            <a:spLocks noEditPoints="1"/>
          </p:cNvSpPr>
          <p:nvPr/>
        </p:nvSpPr>
        <p:spPr bwMode="auto">
          <a:xfrm>
            <a:off x="171417" y="290241"/>
            <a:ext cx="859631" cy="842963"/>
          </a:xfrm>
          <a:custGeom>
            <a:avLst/>
            <a:gdLst>
              <a:gd name="T0" fmla="*/ 1180 w 2674"/>
              <a:gd name="T1" fmla="*/ 209 h 2622"/>
              <a:gd name="T2" fmla="*/ 951 w 2674"/>
              <a:gd name="T3" fmla="*/ 61 h 2622"/>
              <a:gd name="T4" fmla="*/ 734 w 2674"/>
              <a:gd name="T5" fmla="*/ 1 h 2622"/>
              <a:gd name="T6" fmla="*/ 534 w 2674"/>
              <a:gd name="T7" fmla="*/ 19 h 2622"/>
              <a:gd name="T8" fmla="*/ 359 w 2674"/>
              <a:gd name="T9" fmla="*/ 101 h 2622"/>
              <a:gd name="T10" fmla="*/ 211 w 2674"/>
              <a:gd name="T11" fmla="*/ 236 h 2622"/>
              <a:gd name="T12" fmla="*/ 99 w 2674"/>
              <a:gd name="T13" fmla="*/ 413 h 2622"/>
              <a:gd name="T14" fmla="*/ 26 w 2674"/>
              <a:gd name="T15" fmla="*/ 619 h 2622"/>
              <a:gd name="T16" fmla="*/ 0 w 2674"/>
              <a:gd name="T17" fmla="*/ 842 h 2622"/>
              <a:gd name="T18" fmla="*/ 25 w 2674"/>
              <a:gd name="T19" fmla="*/ 1072 h 2622"/>
              <a:gd name="T20" fmla="*/ 107 w 2674"/>
              <a:gd name="T21" fmla="*/ 1297 h 2622"/>
              <a:gd name="T22" fmla="*/ 288 w 2674"/>
              <a:gd name="T23" fmla="*/ 1582 h 2622"/>
              <a:gd name="T24" fmla="*/ 563 w 2674"/>
              <a:gd name="T25" fmla="*/ 1914 h 2622"/>
              <a:gd name="T26" fmla="*/ 993 w 2674"/>
              <a:gd name="T27" fmla="*/ 2334 h 2622"/>
              <a:gd name="T28" fmla="*/ 1336 w 2674"/>
              <a:gd name="T29" fmla="*/ 2622 h 2622"/>
              <a:gd name="T30" fmla="*/ 1456 w 2674"/>
              <a:gd name="T31" fmla="*/ 2527 h 2622"/>
              <a:gd name="T32" fmla="*/ 1963 w 2674"/>
              <a:gd name="T33" fmla="*/ 2067 h 2622"/>
              <a:gd name="T34" fmla="*/ 2254 w 2674"/>
              <a:gd name="T35" fmla="*/ 1752 h 2622"/>
              <a:gd name="T36" fmla="*/ 2501 w 2674"/>
              <a:gd name="T37" fmla="*/ 1411 h 2622"/>
              <a:gd name="T38" fmla="*/ 2615 w 2674"/>
              <a:gd name="T39" fmla="*/ 1186 h 2622"/>
              <a:gd name="T40" fmla="*/ 2668 w 2674"/>
              <a:gd name="T41" fmla="*/ 956 h 2622"/>
              <a:gd name="T42" fmla="*/ 2667 w 2674"/>
              <a:gd name="T43" fmla="*/ 728 h 2622"/>
              <a:gd name="T44" fmla="*/ 2617 w 2674"/>
              <a:gd name="T45" fmla="*/ 513 h 2622"/>
              <a:gd name="T46" fmla="*/ 2523 w 2674"/>
              <a:gd name="T47" fmla="*/ 320 h 2622"/>
              <a:gd name="T48" fmla="*/ 2393 w 2674"/>
              <a:gd name="T49" fmla="*/ 163 h 2622"/>
              <a:gd name="T50" fmla="*/ 2231 w 2674"/>
              <a:gd name="T51" fmla="*/ 53 h 2622"/>
              <a:gd name="T52" fmla="*/ 2042 w 2674"/>
              <a:gd name="T53" fmla="*/ 1 h 2622"/>
              <a:gd name="T54" fmla="*/ 1834 w 2674"/>
              <a:gd name="T55" fmla="*/ 21 h 2622"/>
              <a:gd name="T56" fmla="*/ 1610 w 2674"/>
              <a:gd name="T57" fmla="*/ 124 h 2622"/>
              <a:gd name="T58" fmla="*/ 1376 w 2674"/>
              <a:gd name="T59" fmla="*/ 318 h 2622"/>
              <a:gd name="T60" fmla="*/ 2284 w 2674"/>
              <a:gd name="T61" fmla="*/ 1347 h 2622"/>
              <a:gd name="T62" fmla="*/ 2213 w 2674"/>
              <a:gd name="T63" fmla="*/ 1319 h 2622"/>
              <a:gd name="T64" fmla="*/ 2159 w 2674"/>
              <a:gd name="T65" fmla="*/ 1265 h 2622"/>
              <a:gd name="T66" fmla="*/ 1500 w 2674"/>
              <a:gd name="T67" fmla="*/ 1239 h 2622"/>
              <a:gd name="T68" fmla="*/ 1461 w 2674"/>
              <a:gd name="T69" fmla="*/ 1196 h 2622"/>
              <a:gd name="T70" fmla="*/ 1207 w 2674"/>
              <a:gd name="T71" fmla="*/ 1981 h 2622"/>
              <a:gd name="T72" fmla="*/ 1160 w 2674"/>
              <a:gd name="T73" fmla="*/ 2003 h 2622"/>
              <a:gd name="T74" fmla="*/ 1107 w 2674"/>
              <a:gd name="T75" fmla="*/ 1970 h 2622"/>
              <a:gd name="T76" fmla="*/ 812 w 2674"/>
              <a:gd name="T77" fmla="*/ 1169 h 2622"/>
              <a:gd name="T78" fmla="*/ 766 w 2674"/>
              <a:gd name="T79" fmla="*/ 1208 h 2622"/>
              <a:gd name="T80" fmla="*/ 314 w 2674"/>
              <a:gd name="T81" fmla="*/ 1198 h 2622"/>
              <a:gd name="T82" fmla="*/ 286 w 2674"/>
              <a:gd name="T83" fmla="*/ 1144 h 2622"/>
              <a:gd name="T84" fmla="*/ 324 w 2674"/>
              <a:gd name="T85" fmla="*/ 1083 h 2622"/>
              <a:gd name="T86" fmla="*/ 855 w 2674"/>
              <a:gd name="T87" fmla="*/ 357 h 2622"/>
              <a:gd name="T88" fmla="*/ 904 w 2674"/>
              <a:gd name="T89" fmla="*/ 317 h 2622"/>
              <a:gd name="T90" fmla="*/ 952 w 2674"/>
              <a:gd name="T91" fmla="*/ 332 h 2622"/>
              <a:gd name="T92" fmla="*/ 1333 w 2674"/>
              <a:gd name="T93" fmla="*/ 691 h 2622"/>
              <a:gd name="T94" fmla="*/ 1361 w 2674"/>
              <a:gd name="T95" fmla="*/ 648 h 2622"/>
              <a:gd name="T96" fmla="*/ 1411 w 2674"/>
              <a:gd name="T97" fmla="*/ 642 h 2622"/>
              <a:gd name="T98" fmla="*/ 1453 w 2674"/>
              <a:gd name="T99" fmla="*/ 687 h 2622"/>
              <a:gd name="T100" fmla="*/ 2144 w 2674"/>
              <a:gd name="T101" fmla="*/ 1065 h 2622"/>
              <a:gd name="T102" fmla="*/ 2205 w 2674"/>
              <a:gd name="T103" fmla="*/ 991 h 2622"/>
              <a:gd name="T104" fmla="*/ 2294 w 2674"/>
              <a:gd name="T105" fmla="*/ 956 h 2622"/>
              <a:gd name="T106" fmla="*/ 2383 w 2674"/>
              <a:gd name="T107" fmla="*/ 972 h 2622"/>
              <a:gd name="T108" fmla="*/ 2465 w 2674"/>
              <a:gd name="T109" fmla="*/ 1043 h 2622"/>
              <a:gd name="T110" fmla="*/ 2496 w 2674"/>
              <a:gd name="T111" fmla="*/ 1153 h 2622"/>
              <a:gd name="T112" fmla="*/ 2473 w 2674"/>
              <a:gd name="T113" fmla="*/ 1246 h 2622"/>
              <a:gd name="T114" fmla="*/ 2398 w 2674"/>
              <a:gd name="T115" fmla="*/ 1325 h 2622"/>
              <a:gd name="T116" fmla="*/ 2311 w 2674"/>
              <a:gd name="T117" fmla="*/ 1349 h 2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74" h="2622">
                <a:moveTo>
                  <a:pt x="1337" y="361"/>
                </a:moveTo>
                <a:lnTo>
                  <a:pt x="1337" y="361"/>
                </a:lnTo>
                <a:lnTo>
                  <a:pt x="1297" y="318"/>
                </a:lnTo>
                <a:lnTo>
                  <a:pt x="1258" y="279"/>
                </a:lnTo>
                <a:lnTo>
                  <a:pt x="1219" y="242"/>
                </a:lnTo>
                <a:lnTo>
                  <a:pt x="1180" y="209"/>
                </a:lnTo>
                <a:lnTo>
                  <a:pt x="1141" y="178"/>
                </a:lnTo>
                <a:lnTo>
                  <a:pt x="1103" y="149"/>
                </a:lnTo>
                <a:lnTo>
                  <a:pt x="1064" y="124"/>
                </a:lnTo>
                <a:lnTo>
                  <a:pt x="1026" y="100"/>
                </a:lnTo>
                <a:lnTo>
                  <a:pt x="989" y="79"/>
                </a:lnTo>
                <a:lnTo>
                  <a:pt x="951" y="61"/>
                </a:lnTo>
                <a:lnTo>
                  <a:pt x="913" y="46"/>
                </a:lnTo>
                <a:lnTo>
                  <a:pt x="877" y="32"/>
                </a:lnTo>
                <a:lnTo>
                  <a:pt x="840" y="21"/>
                </a:lnTo>
                <a:lnTo>
                  <a:pt x="805" y="13"/>
                </a:lnTo>
                <a:lnTo>
                  <a:pt x="769" y="6"/>
                </a:lnTo>
                <a:lnTo>
                  <a:pt x="734" y="1"/>
                </a:lnTo>
                <a:lnTo>
                  <a:pt x="699" y="0"/>
                </a:lnTo>
                <a:lnTo>
                  <a:pt x="665" y="0"/>
                </a:lnTo>
                <a:lnTo>
                  <a:pt x="631" y="1"/>
                </a:lnTo>
                <a:lnTo>
                  <a:pt x="598" y="6"/>
                </a:lnTo>
                <a:lnTo>
                  <a:pt x="566" y="11"/>
                </a:lnTo>
                <a:lnTo>
                  <a:pt x="534" y="19"/>
                </a:lnTo>
                <a:lnTo>
                  <a:pt x="503" y="29"/>
                </a:lnTo>
                <a:lnTo>
                  <a:pt x="473" y="40"/>
                </a:lnTo>
                <a:lnTo>
                  <a:pt x="444" y="53"/>
                </a:lnTo>
                <a:lnTo>
                  <a:pt x="414" y="67"/>
                </a:lnTo>
                <a:lnTo>
                  <a:pt x="385" y="83"/>
                </a:lnTo>
                <a:lnTo>
                  <a:pt x="359" y="101"/>
                </a:lnTo>
                <a:lnTo>
                  <a:pt x="332" y="120"/>
                </a:lnTo>
                <a:lnTo>
                  <a:pt x="306" y="140"/>
                </a:lnTo>
                <a:lnTo>
                  <a:pt x="281" y="163"/>
                </a:lnTo>
                <a:lnTo>
                  <a:pt x="257" y="186"/>
                </a:lnTo>
                <a:lnTo>
                  <a:pt x="234" y="210"/>
                </a:lnTo>
                <a:lnTo>
                  <a:pt x="211" y="236"/>
                </a:lnTo>
                <a:lnTo>
                  <a:pt x="190" y="263"/>
                </a:lnTo>
                <a:lnTo>
                  <a:pt x="170" y="291"/>
                </a:lnTo>
                <a:lnTo>
                  <a:pt x="150" y="320"/>
                </a:lnTo>
                <a:lnTo>
                  <a:pt x="132" y="350"/>
                </a:lnTo>
                <a:lnTo>
                  <a:pt x="115" y="381"/>
                </a:lnTo>
                <a:lnTo>
                  <a:pt x="99" y="413"/>
                </a:lnTo>
                <a:lnTo>
                  <a:pt x="83" y="445"/>
                </a:lnTo>
                <a:lnTo>
                  <a:pt x="70" y="478"/>
                </a:lnTo>
                <a:lnTo>
                  <a:pt x="57" y="513"/>
                </a:lnTo>
                <a:lnTo>
                  <a:pt x="46" y="546"/>
                </a:lnTo>
                <a:lnTo>
                  <a:pt x="36" y="583"/>
                </a:lnTo>
                <a:lnTo>
                  <a:pt x="26" y="619"/>
                </a:lnTo>
                <a:lnTo>
                  <a:pt x="19" y="655"/>
                </a:lnTo>
                <a:lnTo>
                  <a:pt x="13" y="691"/>
                </a:lnTo>
                <a:lnTo>
                  <a:pt x="7" y="728"/>
                </a:lnTo>
                <a:lnTo>
                  <a:pt x="4" y="766"/>
                </a:lnTo>
                <a:lnTo>
                  <a:pt x="1" y="804"/>
                </a:lnTo>
                <a:lnTo>
                  <a:pt x="0" y="842"/>
                </a:lnTo>
                <a:lnTo>
                  <a:pt x="1" y="880"/>
                </a:lnTo>
                <a:lnTo>
                  <a:pt x="3" y="919"/>
                </a:lnTo>
                <a:lnTo>
                  <a:pt x="6" y="956"/>
                </a:lnTo>
                <a:lnTo>
                  <a:pt x="11" y="995"/>
                </a:lnTo>
                <a:lnTo>
                  <a:pt x="18" y="1034"/>
                </a:lnTo>
                <a:lnTo>
                  <a:pt x="25" y="1072"/>
                </a:lnTo>
                <a:lnTo>
                  <a:pt x="35" y="1109"/>
                </a:lnTo>
                <a:lnTo>
                  <a:pt x="46" y="1148"/>
                </a:lnTo>
                <a:lnTo>
                  <a:pt x="58" y="1186"/>
                </a:lnTo>
                <a:lnTo>
                  <a:pt x="74" y="1223"/>
                </a:lnTo>
                <a:lnTo>
                  <a:pt x="90" y="1260"/>
                </a:lnTo>
                <a:lnTo>
                  <a:pt x="107" y="1297"/>
                </a:lnTo>
                <a:lnTo>
                  <a:pt x="139" y="1354"/>
                </a:lnTo>
                <a:lnTo>
                  <a:pt x="172" y="1411"/>
                </a:lnTo>
                <a:lnTo>
                  <a:pt x="209" y="1468"/>
                </a:lnTo>
                <a:lnTo>
                  <a:pt x="247" y="1525"/>
                </a:lnTo>
                <a:lnTo>
                  <a:pt x="288" y="1582"/>
                </a:lnTo>
                <a:lnTo>
                  <a:pt x="331" y="1639"/>
                </a:lnTo>
                <a:lnTo>
                  <a:pt x="374" y="1696"/>
                </a:lnTo>
                <a:lnTo>
                  <a:pt x="420" y="1752"/>
                </a:lnTo>
                <a:lnTo>
                  <a:pt x="467" y="1806"/>
                </a:lnTo>
                <a:lnTo>
                  <a:pt x="514" y="1860"/>
                </a:lnTo>
                <a:lnTo>
                  <a:pt x="563" y="1914"/>
                </a:lnTo>
                <a:lnTo>
                  <a:pt x="612" y="1966"/>
                </a:lnTo>
                <a:lnTo>
                  <a:pt x="662" y="2017"/>
                </a:lnTo>
                <a:lnTo>
                  <a:pt x="710" y="2067"/>
                </a:lnTo>
                <a:lnTo>
                  <a:pt x="808" y="2163"/>
                </a:lnTo>
                <a:lnTo>
                  <a:pt x="902" y="2252"/>
                </a:lnTo>
                <a:lnTo>
                  <a:pt x="993" y="2334"/>
                </a:lnTo>
                <a:lnTo>
                  <a:pt x="1077" y="2408"/>
                </a:lnTo>
                <a:lnTo>
                  <a:pt x="1153" y="2473"/>
                </a:lnTo>
                <a:lnTo>
                  <a:pt x="1218" y="2527"/>
                </a:lnTo>
                <a:lnTo>
                  <a:pt x="1272" y="2571"/>
                </a:lnTo>
                <a:lnTo>
                  <a:pt x="1336" y="2622"/>
                </a:lnTo>
                <a:lnTo>
                  <a:pt x="1337" y="2622"/>
                </a:lnTo>
                <a:lnTo>
                  <a:pt x="1401" y="2571"/>
                </a:lnTo>
                <a:lnTo>
                  <a:pt x="1456" y="2527"/>
                </a:lnTo>
                <a:lnTo>
                  <a:pt x="1521" y="2473"/>
                </a:lnTo>
                <a:lnTo>
                  <a:pt x="1597" y="2408"/>
                </a:lnTo>
                <a:lnTo>
                  <a:pt x="1681" y="2334"/>
                </a:lnTo>
                <a:lnTo>
                  <a:pt x="1771" y="2252"/>
                </a:lnTo>
                <a:lnTo>
                  <a:pt x="1866" y="2163"/>
                </a:lnTo>
                <a:lnTo>
                  <a:pt x="1963" y="2067"/>
                </a:lnTo>
                <a:lnTo>
                  <a:pt x="2013" y="2017"/>
                </a:lnTo>
                <a:lnTo>
                  <a:pt x="2062" y="1966"/>
                </a:lnTo>
                <a:lnTo>
                  <a:pt x="2110" y="1914"/>
                </a:lnTo>
                <a:lnTo>
                  <a:pt x="2159" y="1860"/>
                </a:lnTo>
                <a:lnTo>
                  <a:pt x="2206" y="1806"/>
                </a:lnTo>
                <a:lnTo>
                  <a:pt x="2254" y="1752"/>
                </a:lnTo>
                <a:lnTo>
                  <a:pt x="2300" y="1696"/>
                </a:lnTo>
                <a:lnTo>
                  <a:pt x="2344" y="1639"/>
                </a:lnTo>
                <a:lnTo>
                  <a:pt x="2386" y="1582"/>
                </a:lnTo>
                <a:lnTo>
                  <a:pt x="2427" y="1525"/>
                </a:lnTo>
                <a:lnTo>
                  <a:pt x="2465" y="1468"/>
                </a:lnTo>
                <a:lnTo>
                  <a:pt x="2501" y="1411"/>
                </a:lnTo>
                <a:lnTo>
                  <a:pt x="2536" y="1354"/>
                </a:lnTo>
                <a:lnTo>
                  <a:pt x="2566" y="1297"/>
                </a:lnTo>
                <a:lnTo>
                  <a:pt x="2585" y="1260"/>
                </a:lnTo>
                <a:lnTo>
                  <a:pt x="2600" y="1223"/>
                </a:lnTo>
                <a:lnTo>
                  <a:pt x="2615" y="1186"/>
                </a:lnTo>
                <a:lnTo>
                  <a:pt x="2628" y="1148"/>
                </a:lnTo>
                <a:lnTo>
                  <a:pt x="2639" y="1109"/>
                </a:lnTo>
                <a:lnTo>
                  <a:pt x="2649" y="1072"/>
                </a:lnTo>
                <a:lnTo>
                  <a:pt x="2657" y="1034"/>
                </a:lnTo>
                <a:lnTo>
                  <a:pt x="2662" y="995"/>
                </a:lnTo>
                <a:lnTo>
                  <a:pt x="2668" y="956"/>
                </a:lnTo>
                <a:lnTo>
                  <a:pt x="2671" y="919"/>
                </a:lnTo>
                <a:lnTo>
                  <a:pt x="2674" y="880"/>
                </a:lnTo>
                <a:lnTo>
                  <a:pt x="2674" y="842"/>
                </a:lnTo>
                <a:lnTo>
                  <a:pt x="2672" y="804"/>
                </a:lnTo>
                <a:lnTo>
                  <a:pt x="2671" y="766"/>
                </a:lnTo>
                <a:lnTo>
                  <a:pt x="2667" y="728"/>
                </a:lnTo>
                <a:lnTo>
                  <a:pt x="2661" y="691"/>
                </a:lnTo>
                <a:lnTo>
                  <a:pt x="2655" y="655"/>
                </a:lnTo>
                <a:lnTo>
                  <a:pt x="2647" y="619"/>
                </a:lnTo>
                <a:lnTo>
                  <a:pt x="2639" y="583"/>
                </a:lnTo>
                <a:lnTo>
                  <a:pt x="2628" y="546"/>
                </a:lnTo>
                <a:lnTo>
                  <a:pt x="2617" y="513"/>
                </a:lnTo>
                <a:lnTo>
                  <a:pt x="2604" y="478"/>
                </a:lnTo>
                <a:lnTo>
                  <a:pt x="2590" y="445"/>
                </a:lnTo>
                <a:lnTo>
                  <a:pt x="2575" y="413"/>
                </a:lnTo>
                <a:lnTo>
                  <a:pt x="2560" y="381"/>
                </a:lnTo>
                <a:lnTo>
                  <a:pt x="2541" y="350"/>
                </a:lnTo>
                <a:lnTo>
                  <a:pt x="2523" y="320"/>
                </a:lnTo>
                <a:lnTo>
                  <a:pt x="2504" y="291"/>
                </a:lnTo>
                <a:lnTo>
                  <a:pt x="2484" y="263"/>
                </a:lnTo>
                <a:lnTo>
                  <a:pt x="2462" y="236"/>
                </a:lnTo>
                <a:lnTo>
                  <a:pt x="2440" y="210"/>
                </a:lnTo>
                <a:lnTo>
                  <a:pt x="2418" y="186"/>
                </a:lnTo>
                <a:lnTo>
                  <a:pt x="2393" y="163"/>
                </a:lnTo>
                <a:lnTo>
                  <a:pt x="2368" y="140"/>
                </a:lnTo>
                <a:lnTo>
                  <a:pt x="2343" y="120"/>
                </a:lnTo>
                <a:lnTo>
                  <a:pt x="2316" y="101"/>
                </a:lnTo>
                <a:lnTo>
                  <a:pt x="2288" y="83"/>
                </a:lnTo>
                <a:lnTo>
                  <a:pt x="2261" y="67"/>
                </a:lnTo>
                <a:lnTo>
                  <a:pt x="2231" y="53"/>
                </a:lnTo>
                <a:lnTo>
                  <a:pt x="2201" y="40"/>
                </a:lnTo>
                <a:lnTo>
                  <a:pt x="2170" y="29"/>
                </a:lnTo>
                <a:lnTo>
                  <a:pt x="2140" y="19"/>
                </a:lnTo>
                <a:lnTo>
                  <a:pt x="2108" y="11"/>
                </a:lnTo>
                <a:lnTo>
                  <a:pt x="2076" y="6"/>
                </a:lnTo>
                <a:lnTo>
                  <a:pt x="2042" y="1"/>
                </a:lnTo>
                <a:lnTo>
                  <a:pt x="2009" y="0"/>
                </a:lnTo>
                <a:lnTo>
                  <a:pt x="1976" y="0"/>
                </a:lnTo>
                <a:lnTo>
                  <a:pt x="1941" y="1"/>
                </a:lnTo>
                <a:lnTo>
                  <a:pt x="1905" y="6"/>
                </a:lnTo>
                <a:lnTo>
                  <a:pt x="1870" y="13"/>
                </a:lnTo>
                <a:lnTo>
                  <a:pt x="1834" y="21"/>
                </a:lnTo>
                <a:lnTo>
                  <a:pt x="1798" y="32"/>
                </a:lnTo>
                <a:lnTo>
                  <a:pt x="1760" y="46"/>
                </a:lnTo>
                <a:lnTo>
                  <a:pt x="1723" y="61"/>
                </a:lnTo>
                <a:lnTo>
                  <a:pt x="1685" y="79"/>
                </a:lnTo>
                <a:lnTo>
                  <a:pt x="1648" y="100"/>
                </a:lnTo>
                <a:lnTo>
                  <a:pt x="1610" y="124"/>
                </a:lnTo>
                <a:lnTo>
                  <a:pt x="1571" y="149"/>
                </a:lnTo>
                <a:lnTo>
                  <a:pt x="1532" y="178"/>
                </a:lnTo>
                <a:lnTo>
                  <a:pt x="1495" y="209"/>
                </a:lnTo>
                <a:lnTo>
                  <a:pt x="1454" y="242"/>
                </a:lnTo>
                <a:lnTo>
                  <a:pt x="1415" y="279"/>
                </a:lnTo>
                <a:lnTo>
                  <a:pt x="1376" y="318"/>
                </a:lnTo>
                <a:lnTo>
                  <a:pt x="1337" y="361"/>
                </a:lnTo>
                <a:close/>
                <a:moveTo>
                  <a:pt x="2311" y="1349"/>
                </a:moveTo>
                <a:lnTo>
                  <a:pt x="2311" y="1349"/>
                </a:lnTo>
                <a:lnTo>
                  <a:pt x="2297" y="1349"/>
                </a:lnTo>
                <a:lnTo>
                  <a:pt x="2284" y="1347"/>
                </a:lnTo>
                <a:lnTo>
                  <a:pt x="2272" y="1344"/>
                </a:lnTo>
                <a:lnTo>
                  <a:pt x="2259" y="1342"/>
                </a:lnTo>
                <a:lnTo>
                  <a:pt x="2247" y="1337"/>
                </a:lnTo>
                <a:lnTo>
                  <a:pt x="2236" y="1332"/>
                </a:lnTo>
                <a:lnTo>
                  <a:pt x="2224" y="1326"/>
                </a:lnTo>
                <a:lnTo>
                  <a:pt x="2213" y="1319"/>
                </a:lnTo>
                <a:lnTo>
                  <a:pt x="2204" y="1312"/>
                </a:lnTo>
                <a:lnTo>
                  <a:pt x="2192" y="1304"/>
                </a:lnTo>
                <a:lnTo>
                  <a:pt x="2184" y="1296"/>
                </a:lnTo>
                <a:lnTo>
                  <a:pt x="2176" y="1286"/>
                </a:lnTo>
                <a:lnTo>
                  <a:pt x="2167" y="1276"/>
                </a:lnTo>
                <a:lnTo>
                  <a:pt x="2159" y="1265"/>
                </a:lnTo>
                <a:lnTo>
                  <a:pt x="2152" y="1254"/>
                </a:lnTo>
                <a:lnTo>
                  <a:pt x="2147" y="1243"/>
                </a:lnTo>
                <a:lnTo>
                  <a:pt x="1521" y="1243"/>
                </a:lnTo>
                <a:lnTo>
                  <a:pt x="1510" y="1241"/>
                </a:lnTo>
                <a:lnTo>
                  <a:pt x="1500" y="1239"/>
                </a:lnTo>
                <a:lnTo>
                  <a:pt x="1492" y="1235"/>
                </a:lnTo>
                <a:lnTo>
                  <a:pt x="1483" y="1229"/>
                </a:lnTo>
                <a:lnTo>
                  <a:pt x="1476" y="1222"/>
                </a:lnTo>
                <a:lnTo>
                  <a:pt x="1470" y="1215"/>
                </a:lnTo>
                <a:lnTo>
                  <a:pt x="1464" y="1205"/>
                </a:lnTo>
                <a:lnTo>
                  <a:pt x="1461" y="1196"/>
                </a:lnTo>
                <a:lnTo>
                  <a:pt x="1404" y="983"/>
                </a:lnTo>
                <a:lnTo>
                  <a:pt x="1221" y="1951"/>
                </a:lnTo>
                <a:lnTo>
                  <a:pt x="1218" y="1962"/>
                </a:lnTo>
                <a:lnTo>
                  <a:pt x="1214" y="1973"/>
                </a:lnTo>
                <a:lnTo>
                  <a:pt x="1207" y="1981"/>
                </a:lnTo>
                <a:lnTo>
                  <a:pt x="1200" y="1989"/>
                </a:lnTo>
                <a:lnTo>
                  <a:pt x="1190" y="1995"/>
                </a:lnTo>
                <a:lnTo>
                  <a:pt x="1180" y="1999"/>
                </a:lnTo>
                <a:lnTo>
                  <a:pt x="1171" y="2002"/>
                </a:lnTo>
                <a:lnTo>
                  <a:pt x="1160" y="2003"/>
                </a:lnTo>
                <a:lnTo>
                  <a:pt x="1148" y="2002"/>
                </a:lnTo>
                <a:lnTo>
                  <a:pt x="1139" y="1999"/>
                </a:lnTo>
                <a:lnTo>
                  <a:pt x="1129" y="1994"/>
                </a:lnTo>
                <a:lnTo>
                  <a:pt x="1121" y="1988"/>
                </a:lnTo>
                <a:lnTo>
                  <a:pt x="1114" y="1980"/>
                </a:lnTo>
                <a:lnTo>
                  <a:pt x="1107" y="1970"/>
                </a:lnTo>
                <a:lnTo>
                  <a:pt x="1103" y="1960"/>
                </a:lnTo>
                <a:lnTo>
                  <a:pt x="1100" y="1949"/>
                </a:lnTo>
                <a:lnTo>
                  <a:pt x="905" y="726"/>
                </a:lnTo>
                <a:lnTo>
                  <a:pt x="815" y="1158"/>
                </a:lnTo>
                <a:lnTo>
                  <a:pt x="812" y="1169"/>
                </a:lnTo>
                <a:lnTo>
                  <a:pt x="808" y="1179"/>
                </a:lnTo>
                <a:lnTo>
                  <a:pt x="801" y="1187"/>
                </a:lnTo>
                <a:lnTo>
                  <a:pt x="794" y="1196"/>
                </a:lnTo>
                <a:lnTo>
                  <a:pt x="786" y="1201"/>
                </a:lnTo>
                <a:lnTo>
                  <a:pt x="776" y="1205"/>
                </a:lnTo>
                <a:lnTo>
                  <a:pt x="766" y="1208"/>
                </a:lnTo>
                <a:lnTo>
                  <a:pt x="755" y="1210"/>
                </a:lnTo>
                <a:lnTo>
                  <a:pt x="349" y="1210"/>
                </a:lnTo>
                <a:lnTo>
                  <a:pt x="336" y="1208"/>
                </a:lnTo>
                <a:lnTo>
                  <a:pt x="324" y="1204"/>
                </a:lnTo>
                <a:lnTo>
                  <a:pt x="314" y="1198"/>
                </a:lnTo>
                <a:lnTo>
                  <a:pt x="304" y="1190"/>
                </a:lnTo>
                <a:lnTo>
                  <a:pt x="298" y="1180"/>
                </a:lnTo>
                <a:lnTo>
                  <a:pt x="292" y="1169"/>
                </a:lnTo>
                <a:lnTo>
                  <a:pt x="288" y="1157"/>
                </a:lnTo>
                <a:lnTo>
                  <a:pt x="286" y="1144"/>
                </a:lnTo>
                <a:lnTo>
                  <a:pt x="288" y="1130"/>
                </a:lnTo>
                <a:lnTo>
                  <a:pt x="292" y="1118"/>
                </a:lnTo>
                <a:lnTo>
                  <a:pt x="298" y="1107"/>
                </a:lnTo>
                <a:lnTo>
                  <a:pt x="304" y="1097"/>
                </a:lnTo>
                <a:lnTo>
                  <a:pt x="314" y="1090"/>
                </a:lnTo>
                <a:lnTo>
                  <a:pt x="324" y="1083"/>
                </a:lnTo>
                <a:lnTo>
                  <a:pt x="336" y="1080"/>
                </a:lnTo>
                <a:lnTo>
                  <a:pt x="349" y="1079"/>
                </a:lnTo>
                <a:lnTo>
                  <a:pt x="705" y="1079"/>
                </a:lnTo>
                <a:lnTo>
                  <a:pt x="852" y="368"/>
                </a:lnTo>
                <a:lnTo>
                  <a:pt x="855" y="357"/>
                </a:lnTo>
                <a:lnTo>
                  <a:pt x="861" y="348"/>
                </a:lnTo>
                <a:lnTo>
                  <a:pt x="868" y="338"/>
                </a:lnTo>
                <a:lnTo>
                  <a:pt x="874" y="331"/>
                </a:lnTo>
                <a:lnTo>
                  <a:pt x="883" y="324"/>
                </a:lnTo>
                <a:lnTo>
                  <a:pt x="893" y="320"/>
                </a:lnTo>
                <a:lnTo>
                  <a:pt x="904" y="317"/>
                </a:lnTo>
                <a:lnTo>
                  <a:pt x="913" y="317"/>
                </a:lnTo>
                <a:lnTo>
                  <a:pt x="925" y="318"/>
                </a:lnTo>
                <a:lnTo>
                  <a:pt x="936" y="321"/>
                </a:lnTo>
                <a:lnTo>
                  <a:pt x="944" y="327"/>
                </a:lnTo>
                <a:lnTo>
                  <a:pt x="952" y="332"/>
                </a:lnTo>
                <a:lnTo>
                  <a:pt x="961" y="341"/>
                </a:lnTo>
                <a:lnTo>
                  <a:pt x="966" y="350"/>
                </a:lnTo>
                <a:lnTo>
                  <a:pt x="970" y="360"/>
                </a:lnTo>
                <a:lnTo>
                  <a:pt x="973" y="371"/>
                </a:lnTo>
                <a:lnTo>
                  <a:pt x="1166" y="1578"/>
                </a:lnTo>
                <a:lnTo>
                  <a:pt x="1333" y="691"/>
                </a:lnTo>
                <a:lnTo>
                  <a:pt x="1336" y="681"/>
                </a:lnTo>
                <a:lnTo>
                  <a:pt x="1340" y="671"/>
                </a:lnTo>
                <a:lnTo>
                  <a:pt x="1346" y="662"/>
                </a:lnTo>
                <a:lnTo>
                  <a:pt x="1353" y="655"/>
                </a:lnTo>
                <a:lnTo>
                  <a:pt x="1361" y="648"/>
                </a:lnTo>
                <a:lnTo>
                  <a:pt x="1371" y="644"/>
                </a:lnTo>
                <a:lnTo>
                  <a:pt x="1381" y="641"/>
                </a:lnTo>
                <a:lnTo>
                  <a:pt x="1390" y="640"/>
                </a:lnTo>
                <a:lnTo>
                  <a:pt x="1401" y="640"/>
                </a:lnTo>
                <a:lnTo>
                  <a:pt x="1411" y="642"/>
                </a:lnTo>
                <a:lnTo>
                  <a:pt x="1421" y="646"/>
                </a:lnTo>
                <a:lnTo>
                  <a:pt x="1429" y="652"/>
                </a:lnTo>
                <a:lnTo>
                  <a:pt x="1438" y="659"/>
                </a:lnTo>
                <a:lnTo>
                  <a:pt x="1443" y="667"/>
                </a:lnTo>
                <a:lnTo>
                  <a:pt x="1449" y="676"/>
                </a:lnTo>
                <a:lnTo>
                  <a:pt x="1453" y="687"/>
                </a:lnTo>
                <a:lnTo>
                  <a:pt x="1567" y="1112"/>
                </a:lnTo>
                <a:lnTo>
                  <a:pt x="2129" y="1112"/>
                </a:lnTo>
                <a:lnTo>
                  <a:pt x="2133" y="1096"/>
                </a:lnTo>
                <a:lnTo>
                  <a:pt x="2138" y="1080"/>
                </a:lnTo>
                <a:lnTo>
                  <a:pt x="2144" y="1065"/>
                </a:lnTo>
                <a:lnTo>
                  <a:pt x="2152" y="1050"/>
                </a:lnTo>
                <a:lnTo>
                  <a:pt x="2161" y="1037"/>
                </a:lnTo>
                <a:lnTo>
                  <a:pt x="2170" y="1023"/>
                </a:lnTo>
                <a:lnTo>
                  <a:pt x="2181" y="1012"/>
                </a:lnTo>
                <a:lnTo>
                  <a:pt x="2192" y="1001"/>
                </a:lnTo>
                <a:lnTo>
                  <a:pt x="2205" y="991"/>
                </a:lnTo>
                <a:lnTo>
                  <a:pt x="2218" y="982"/>
                </a:lnTo>
                <a:lnTo>
                  <a:pt x="2231" y="975"/>
                </a:lnTo>
                <a:lnTo>
                  <a:pt x="2247" y="968"/>
                </a:lnTo>
                <a:lnTo>
                  <a:pt x="2262" y="963"/>
                </a:lnTo>
                <a:lnTo>
                  <a:pt x="2277" y="959"/>
                </a:lnTo>
                <a:lnTo>
                  <a:pt x="2294" y="956"/>
                </a:lnTo>
                <a:lnTo>
                  <a:pt x="2311" y="956"/>
                </a:lnTo>
                <a:lnTo>
                  <a:pt x="2329" y="956"/>
                </a:lnTo>
                <a:lnTo>
                  <a:pt x="2348" y="961"/>
                </a:lnTo>
                <a:lnTo>
                  <a:pt x="2365" y="965"/>
                </a:lnTo>
                <a:lnTo>
                  <a:pt x="2383" y="972"/>
                </a:lnTo>
                <a:lnTo>
                  <a:pt x="2398" y="980"/>
                </a:lnTo>
                <a:lnTo>
                  <a:pt x="2414" y="990"/>
                </a:lnTo>
                <a:lnTo>
                  <a:pt x="2429" y="1001"/>
                </a:lnTo>
                <a:lnTo>
                  <a:pt x="2441" y="1013"/>
                </a:lnTo>
                <a:lnTo>
                  <a:pt x="2454" y="1027"/>
                </a:lnTo>
                <a:lnTo>
                  <a:pt x="2465" y="1043"/>
                </a:lnTo>
                <a:lnTo>
                  <a:pt x="2473" y="1059"/>
                </a:lnTo>
                <a:lnTo>
                  <a:pt x="2482" y="1076"/>
                </a:lnTo>
                <a:lnTo>
                  <a:pt x="2487" y="1094"/>
                </a:lnTo>
                <a:lnTo>
                  <a:pt x="2493" y="1114"/>
                </a:lnTo>
                <a:lnTo>
                  <a:pt x="2496" y="1133"/>
                </a:lnTo>
                <a:lnTo>
                  <a:pt x="2496" y="1153"/>
                </a:lnTo>
                <a:lnTo>
                  <a:pt x="2496" y="1173"/>
                </a:lnTo>
                <a:lnTo>
                  <a:pt x="2493" y="1193"/>
                </a:lnTo>
                <a:lnTo>
                  <a:pt x="2487" y="1211"/>
                </a:lnTo>
                <a:lnTo>
                  <a:pt x="2482" y="1229"/>
                </a:lnTo>
                <a:lnTo>
                  <a:pt x="2473" y="1246"/>
                </a:lnTo>
                <a:lnTo>
                  <a:pt x="2464" y="1262"/>
                </a:lnTo>
                <a:lnTo>
                  <a:pt x="2454" y="1278"/>
                </a:lnTo>
                <a:lnTo>
                  <a:pt x="2441" y="1292"/>
                </a:lnTo>
                <a:lnTo>
                  <a:pt x="2429" y="1304"/>
                </a:lnTo>
                <a:lnTo>
                  <a:pt x="2414" y="1315"/>
                </a:lnTo>
                <a:lnTo>
                  <a:pt x="2398" y="1325"/>
                </a:lnTo>
                <a:lnTo>
                  <a:pt x="2383" y="1333"/>
                </a:lnTo>
                <a:lnTo>
                  <a:pt x="2365" y="1340"/>
                </a:lnTo>
                <a:lnTo>
                  <a:pt x="2348" y="1344"/>
                </a:lnTo>
                <a:lnTo>
                  <a:pt x="2329" y="1349"/>
                </a:lnTo>
                <a:lnTo>
                  <a:pt x="2311" y="1349"/>
                </a:lnTo>
                <a:close/>
              </a:path>
            </a:pathLst>
          </a:custGeom>
          <a:solidFill>
            <a:srgbClr val="D33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031048" y="1089570"/>
            <a:ext cx="95269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0" y="1643063"/>
            <a:ext cx="8643938" cy="4527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742950" lvl="1" indent="-285750">
              <a:spcBef>
                <a:spcPct val="60000"/>
              </a:spcBef>
            </a:pP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. 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严格执行</a:t>
            </a: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查对制度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无菌操作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原则；</a:t>
            </a:r>
            <a:endParaRPr lang="zh-CN" altLang="en-US" sz="28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marL="742950" lvl="1" indent="-285750">
              <a:spcBef>
                <a:spcPct val="60000"/>
              </a:spcBef>
            </a:pP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. 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两种药物同时注射时，注意</a:t>
            </a: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配伍禁忌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； </a:t>
            </a:r>
            <a:endParaRPr lang="zh-CN" altLang="en-US" sz="28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marL="742950" lvl="1" indent="-285750">
              <a:spcBef>
                <a:spcPct val="60000"/>
              </a:spcBef>
            </a:pP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3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. 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2岁以下婴幼儿最好选择</a:t>
            </a: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臀中肌、臀小肌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注射； </a:t>
            </a:r>
            <a:endParaRPr lang="zh-CN" altLang="en-US" sz="28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marL="742950" lvl="1" indent="-285750">
              <a:spcBef>
                <a:spcPct val="60000"/>
              </a:spcBef>
            </a:pP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4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. 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若发生针头折断，应</a:t>
            </a: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妥善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处理；</a:t>
            </a:r>
            <a:endParaRPr lang="en-US" sz="28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marL="742950" lvl="1" indent="-285750">
              <a:spcBef>
                <a:spcPct val="60000"/>
              </a:spcBef>
            </a:pP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5. 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长期注射者应交替</a:t>
            </a: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更换注射部位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，以避免或减</a:t>
            </a:r>
            <a:endParaRPr lang="en-US" sz="28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marL="742950" lvl="1" indent="-285750">
              <a:spcBef>
                <a:spcPct val="60000"/>
              </a:spcBef>
            </a:pPr>
            <a:r>
              <a:rPr 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少硬结的发生；</a:t>
            </a:r>
            <a:endParaRPr lang="en-US" altLang="zh-CN" sz="28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marL="742950" lvl="1" indent="-285750">
              <a:spcBef>
                <a:spcPct val="20000"/>
              </a:spcBef>
            </a:pPr>
            <a:endParaRPr lang="zh-CN" altLang="en-US" sz="28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marL="342900" indent="-342900">
              <a:spcBef>
                <a:spcPct val="20000"/>
              </a:spcBef>
            </a:pPr>
            <a:endParaRPr lang="zh-CN" altLang="en-US" sz="28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285572" y="290241"/>
            <a:ext cx="280076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400" b="1" dirty="0">
                <a:ea typeface="楷体_GB2312" panose="02010609030101010101" pitchFamily="49" charset="-122"/>
              </a:rPr>
              <a:t>三、注意事项</a:t>
            </a:r>
            <a:endParaRPr lang="zh-CN" altLang="en-US" sz="3400" dirty="0"/>
          </a:p>
        </p:txBody>
      </p:sp>
      <p:sp>
        <p:nvSpPr>
          <p:cNvPr id="10" name="Freeform 193"/>
          <p:cNvSpPr>
            <a:spLocks noEditPoints="1"/>
          </p:cNvSpPr>
          <p:nvPr/>
        </p:nvSpPr>
        <p:spPr bwMode="auto">
          <a:xfrm>
            <a:off x="171417" y="290241"/>
            <a:ext cx="859631" cy="842963"/>
          </a:xfrm>
          <a:custGeom>
            <a:avLst/>
            <a:gdLst>
              <a:gd name="T0" fmla="*/ 1180 w 2674"/>
              <a:gd name="T1" fmla="*/ 209 h 2622"/>
              <a:gd name="T2" fmla="*/ 951 w 2674"/>
              <a:gd name="T3" fmla="*/ 61 h 2622"/>
              <a:gd name="T4" fmla="*/ 734 w 2674"/>
              <a:gd name="T5" fmla="*/ 1 h 2622"/>
              <a:gd name="T6" fmla="*/ 534 w 2674"/>
              <a:gd name="T7" fmla="*/ 19 h 2622"/>
              <a:gd name="T8" fmla="*/ 359 w 2674"/>
              <a:gd name="T9" fmla="*/ 101 h 2622"/>
              <a:gd name="T10" fmla="*/ 211 w 2674"/>
              <a:gd name="T11" fmla="*/ 236 h 2622"/>
              <a:gd name="T12" fmla="*/ 99 w 2674"/>
              <a:gd name="T13" fmla="*/ 413 h 2622"/>
              <a:gd name="T14" fmla="*/ 26 w 2674"/>
              <a:gd name="T15" fmla="*/ 619 h 2622"/>
              <a:gd name="T16" fmla="*/ 0 w 2674"/>
              <a:gd name="T17" fmla="*/ 842 h 2622"/>
              <a:gd name="T18" fmla="*/ 25 w 2674"/>
              <a:gd name="T19" fmla="*/ 1072 h 2622"/>
              <a:gd name="T20" fmla="*/ 107 w 2674"/>
              <a:gd name="T21" fmla="*/ 1297 h 2622"/>
              <a:gd name="T22" fmla="*/ 288 w 2674"/>
              <a:gd name="T23" fmla="*/ 1582 h 2622"/>
              <a:gd name="T24" fmla="*/ 563 w 2674"/>
              <a:gd name="T25" fmla="*/ 1914 h 2622"/>
              <a:gd name="T26" fmla="*/ 993 w 2674"/>
              <a:gd name="T27" fmla="*/ 2334 h 2622"/>
              <a:gd name="T28" fmla="*/ 1336 w 2674"/>
              <a:gd name="T29" fmla="*/ 2622 h 2622"/>
              <a:gd name="T30" fmla="*/ 1456 w 2674"/>
              <a:gd name="T31" fmla="*/ 2527 h 2622"/>
              <a:gd name="T32" fmla="*/ 1963 w 2674"/>
              <a:gd name="T33" fmla="*/ 2067 h 2622"/>
              <a:gd name="T34" fmla="*/ 2254 w 2674"/>
              <a:gd name="T35" fmla="*/ 1752 h 2622"/>
              <a:gd name="T36" fmla="*/ 2501 w 2674"/>
              <a:gd name="T37" fmla="*/ 1411 h 2622"/>
              <a:gd name="T38" fmla="*/ 2615 w 2674"/>
              <a:gd name="T39" fmla="*/ 1186 h 2622"/>
              <a:gd name="T40" fmla="*/ 2668 w 2674"/>
              <a:gd name="T41" fmla="*/ 956 h 2622"/>
              <a:gd name="T42" fmla="*/ 2667 w 2674"/>
              <a:gd name="T43" fmla="*/ 728 h 2622"/>
              <a:gd name="T44" fmla="*/ 2617 w 2674"/>
              <a:gd name="T45" fmla="*/ 513 h 2622"/>
              <a:gd name="T46" fmla="*/ 2523 w 2674"/>
              <a:gd name="T47" fmla="*/ 320 h 2622"/>
              <a:gd name="T48" fmla="*/ 2393 w 2674"/>
              <a:gd name="T49" fmla="*/ 163 h 2622"/>
              <a:gd name="T50" fmla="*/ 2231 w 2674"/>
              <a:gd name="T51" fmla="*/ 53 h 2622"/>
              <a:gd name="T52" fmla="*/ 2042 w 2674"/>
              <a:gd name="T53" fmla="*/ 1 h 2622"/>
              <a:gd name="T54" fmla="*/ 1834 w 2674"/>
              <a:gd name="T55" fmla="*/ 21 h 2622"/>
              <a:gd name="T56" fmla="*/ 1610 w 2674"/>
              <a:gd name="T57" fmla="*/ 124 h 2622"/>
              <a:gd name="T58" fmla="*/ 1376 w 2674"/>
              <a:gd name="T59" fmla="*/ 318 h 2622"/>
              <a:gd name="T60" fmla="*/ 2284 w 2674"/>
              <a:gd name="T61" fmla="*/ 1347 h 2622"/>
              <a:gd name="T62" fmla="*/ 2213 w 2674"/>
              <a:gd name="T63" fmla="*/ 1319 h 2622"/>
              <a:gd name="T64" fmla="*/ 2159 w 2674"/>
              <a:gd name="T65" fmla="*/ 1265 h 2622"/>
              <a:gd name="T66" fmla="*/ 1500 w 2674"/>
              <a:gd name="T67" fmla="*/ 1239 h 2622"/>
              <a:gd name="T68" fmla="*/ 1461 w 2674"/>
              <a:gd name="T69" fmla="*/ 1196 h 2622"/>
              <a:gd name="T70" fmla="*/ 1207 w 2674"/>
              <a:gd name="T71" fmla="*/ 1981 h 2622"/>
              <a:gd name="T72" fmla="*/ 1160 w 2674"/>
              <a:gd name="T73" fmla="*/ 2003 h 2622"/>
              <a:gd name="T74" fmla="*/ 1107 w 2674"/>
              <a:gd name="T75" fmla="*/ 1970 h 2622"/>
              <a:gd name="T76" fmla="*/ 812 w 2674"/>
              <a:gd name="T77" fmla="*/ 1169 h 2622"/>
              <a:gd name="T78" fmla="*/ 766 w 2674"/>
              <a:gd name="T79" fmla="*/ 1208 h 2622"/>
              <a:gd name="T80" fmla="*/ 314 w 2674"/>
              <a:gd name="T81" fmla="*/ 1198 h 2622"/>
              <a:gd name="T82" fmla="*/ 286 w 2674"/>
              <a:gd name="T83" fmla="*/ 1144 h 2622"/>
              <a:gd name="T84" fmla="*/ 324 w 2674"/>
              <a:gd name="T85" fmla="*/ 1083 h 2622"/>
              <a:gd name="T86" fmla="*/ 855 w 2674"/>
              <a:gd name="T87" fmla="*/ 357 h 2622"/>
              <a:gd name="T88" fmla="*/ 904 w 2674"/>
              <a:gd name="T89" fmla="*/ 317 h 2622"/>
              <a:gd name="T90" fmla="*/ 952 w 2674"/>
              <a:gd name="T91" fmla="*/ 332 h 2622"/>
              <a:gd name="T92" fmla="*/ 1333 w 2674"/>
              <a:gd name="T93" fmla="*/ 691 h 2622"/>
              <a:gd name="T94" fmla="*/ 1361 w 2674"/>
              <a:gd name="T95" fmla="*/ 648 h 2622"/>
              <a:gd name="T96" fmla="*/ 1411 w 2674"/>
              <a:gd name="T97" fmla="*/ 642 h 2622"/>
              <a:gd name="T98" fmla="*/ 1453 w 2674"/>
              <a:gd name="T99" fmla="*/ 687 h 2622"/>
              <a:gd name="T100" fmla="*/ 2144 w 2674"/>
              <a:gd name="T101" fmla="*/ 1065 h 2622"/>
              <a:gd name="T102" fmla="*/ 2205 w 2674"/>
              <a:gd name="T103" fmla="*/ 991 h 2622"/>
              <a:gd name="T104" fmla="*/ 2294 w 2674"/>
              <a:gd name="T105" fmla="*/ 956 h 2622"/>
              <a:gd name="T106" fmla="*/ 2383 w 2674"/>
              <a:gd name="T107" fmla="*/ 972 h 2622"/>
              <a:gd name="T108" fmla="*/ 2465 w 2674"/>
              <a:gd name="T109" fmla="*/ 1043 h 2622"/>
              <a:gd name="T110" fmla="*/ 2496 w 2674"/>
              <a:gd name="T111" fmla="*/ 1153 h 2622"/>
              <a:gd name="T112" fmla="*/ 2473 w 2674"/>
              <a:gd name="T113" fmla="*/ 1246 h 2622"/>
              <a:gd name="T114" fmla="*/ 2398 w 2674"/>
              <a:gd name="T115" fmla="*/ 1325 h 2622"/>
              <a:gd name="T116" fmla="*/ 2311 w 2674"/>
              <a:gd name="T117" fmla="*/ 1349 h 2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74" h="2622">
                <a:moveTo>
                  <a:pt x="1337" y="361"/>
                </a:moveTo>
                <a:lnTo>
                  <a:pt x="1337" y="361"/>
                </a:lnTo>
                <a:lnTo>
                  <a:pt x="1297" y="318"/>
                </a:lnTo>
                <a:lnTo>
                  <a:pt x="1258" y="279"/>
                </a:lnTo>
                <a:lnTo>
                  <a:pt x="1219" y="242"/>
                </a:lnTo>
                <a:lnTo>
                  <a:pt x="1180" y="209"/>
                </a:lnTo>
                <a:lnTo>
                  <a:pt x="1141" y="178"/>
                </a:lnTo>
                <a:lnTo>
                  <a:pt x="1103" y="149"/>
                </a:lnTo>
                <a:lnTo>
                  <a:pt x="1064" y="124"/>
                </a:lnTo>
                <a:lnTo>
                  <a:pt x="1026" y="100"/>
                </a:lnTo>
                <a:lnTo>
                  <a:pt x="989" y="79"/>
                </a:lnTo>
                <a:lnTo>
                  <a:pt x="951" y="61"/>
                </a:lnTo>
                <a:lnTo>
                  <a:pt x="913" y="46"/>
                </a:lnTo>
                <a:lnTo>
                  <a:pt x="877" y="32"/>
                </a:lnTo>
                <a:lnTo>
                  <a:pt x="840" y="21"/>
                </a:lnTo>
                <a:lnTo>
                  <a:pt x="805" y="13"/>
                </a:lnTo>
                <a:lnTo>
                  <a:pt x="769" y="6"/>
                </a:lnTo>
                <a:lnTo>
                  <a:pt x="734" y="1"/>
                </a:lnTo>
                <a:lnTo>
                  <a:pt x="699" y="0"/>
                </a:lnTo>
                <a:lnTo>
                  <a:pt x="665" y="0"/>
                </a:lnTo>
                <a:lnTo>
                  <a:pt x="631" y="1"/>
                </a:lnTo>
                <a:lnTo>
                  <a:pt x="598" y="6"/>
                </a:lnTo>
                <a:lnTo>
                  <a:pt x="566" y="11"/>
                </a:lnTo>
                <a:lnTo>
                  <a:pt x="534" y="19"/>
                </a:lnTo>
                <a:lnTo>
                  <a:pt x="503" y="29"/>
                </a:lnTo>
                <a:lnTo>
                  <a:pt x="473" y="40"/>
                </a:lnTo>
                <a:lnTo>
                  <a:pt x="444" y="53"/>
                </a:lnTo>
                <a:lnTo>
                  <a:pt x="414" y="67"/>
                </a:lnTo>
                <a:lnTo>
                  <a:pt x="385" y="83"/>
                </a:lnTo>
                <a:lnTo>
                  <a:pt x="359" y="101"/>
                </a:lnTo>
                <a:lnTo>
                  <a:pt x="332" y="120"/>
                </a:lnTo>
                <a:lnTo>
                  <a:pt x="306" y="140"/>
                </a:lnTo>
                <a:lnTo>
                  <a:pt x="281" y="163"/>
                </a:lnTo>
                <a:lnTo>
                  <a:pt x="257" y="186"/>
                </a:lnTo>
                <a:lnTo>
                  <a:pt x="234" y="210"/>
                </a:lnTo>
                <a:lnTo>
                  <a:pt x="211" y="236"/>
                </a:lnTo>
                <a:lnTo>
                  <a:pt x="190" y="263"/>
                </a:lnTo>
                <a:lnTo>
                  <a:pt x="170" y="291"/>
                </a:lnTo>
                <a:lnTo>
                  <a:pt x="150" y="320"/>
                </a:lnTo>
                <a:lnTo>
                  <a:pt x="132" y="350"/>
                </a:lnTo>
                <a:lnTo>
                  <a:pt x="115" y="381"/>
                </a:lnTo>
                <a:lnTo>
                  <a:pt x="99" y="413"/>
                </a:lnTo>
                <a:lnTo>
                  <a:pt x="83" y="445"/>
                </a:lnTo>
                <a:lnTo>
                  <a:pt x="70" y="478"/>
                </a:lnTo>
                <a:lnTo>
                  <a:pt x="57" y="513"/>
                </a:lnTo>
                <a:lnTo>
                  <a:pt x="46" y="546"/>
                </a:lnTo>
                <a:lnTo>
                  <a:pt x="36" y="583"/>
                </a:lnTo>
                <a:lnTo>
                  <a:pt x="26" y="619"/>
                </a:lnTo>
                <a:lnTo>
                  <a:pt x="19" y="655"/>
                </a:lnTo>
                <a:lnTo>
                  <a:pt x="13" y="691"/>
                </a:lnTo>
                <a:lnTo>
                  <a:pt x="7" y="728"/>
                </a:lnTo>
                <a:lnTo>
                  <a:pt x="4" y="766"/>
                </a:lnTo>
                <a:lnTo>
                  <a:pt x="1" y="804"/>
                </a:lnTo>
                <a:lnTo>
                  <a:pt x="0" y="842"/>
                </a:lnTo>
                <a:lnTo>
                  <a:pt x="1" y="880"/>
                </a:lnTo>
                <a:lnTo>
                  <a:pt x="3" y="919"/>
                </a:lnTo>
                <a:lnTo>
                  <a:pt x="6" y="956"/>
                </a:lnTo>
                <a:lnTo>
                  <a:pt x="11" y="995"/>
                </a:lnTo>
                <a:lnTo>
                  <a:pt x="18" y="1034"/>
                </a:lnTo>
                <a:lnTo>
                  <a:pt x="25" y="1072"/>
                </a:lnTo>
                <a:lnTo>
                  <a:pt x="35" y="1109"/>
                </a:lnTo>
                <a:lnTo>
                  <a:pt x="46" y="1148"/>
                </a:lnTo>
                <a:lnTo>
                  <a:pt x="58" y="1186"/>
                </a:lnTo>
                <a:lnTo>
                  <a:pt x="74" y="1223"/>
                </a:lnTo>
                <a:lnTo>
                  <a:pt x="90" y="1260"/>
                </a:lnTo>
                <a:lnTo>
                  <a:pt x="107" y="1297"/>
                </a:lnTo>
                <a:lnTo>
                  <a:pt x="139" y="1354"/>
                </a:lnTo>
                <a:lnTo>
                  <a:pt x="172" y="1411"/>
                </a:lnTo>
                <a:lnTo>
                  <a:pt x="209" y="1468"/>
                </a:lnTo>
                <a:lnTo>
                  <a:pt x="247" y="1525"/>
                </a:lnTo>
                <a:lnTo>
                  <a:pt x="288" y="1582"/>
                </a:lnTo>
                <a:lnTo>
                  <a:pt x="331" y="1639"/>
                </a:lnTo>
                <a:lnTo>
                  <a:pt x="374" y="1696"/>
                </a:lnTo>
                <a:lnTo>
                  <a:pt x="420" y="1752"/>
                </a:lnTo>
                <a:lnTo>
                  <a:pt x="467" y="1806"/>
                </a:lnTo>
                <a:lnTo>
                  <a:pt x="514" y="1860"/>
                </a:lnTo>
                <a:lnTo>
                  <a:pt x="563" y="1914"/>
                </a:lnTo>
                <a:lnTo>
                  <a:pt x="612" y="1966"/>
                </a:lnTo>
                <a:lnTo>
                  <a:pt x="662" y="2017"/>
                </a:lnTo>
                <a:lnTo>
                  <a:pt x="710" y="2067"/>
                </a:lnTo>
                <a:lnTo>
                  <a:pt x="808" y="2163"/>
                </a:lnTo>
                <a:lnTo>
                  <a:pt x="902" y="2252"/>
                </a:lnTo>
                <a:lnTo>
                  <a:pt x="993" y="2334"/>
                </a:lnTo>
                <a:lnTo>
                  <a:pt x="1077" y="2408"/>
                </a:lnTo>
                <a:lnTo>
                  <a:pt x="1153" y="2473"/>
                </a:lnTo>
                <a:lnTo>
                  <a:pt x="1218" y="2527"/>
                </a:lnTo>
                <a:lnTo>
                  <a:pt x="1272" y="2571"/>
                </a:lnTo>
                <a:lnTo>
                  <a:pt x="1336" y="2622"/>
                </a:lnTo>
                <a:lnTo>
                  <a:pt x="1337" y="2622"/>
                </a:lnTo>
                <a:lnTo>
                  <a:pt x="1401" y="2571"/>
                </a:lnTo>
                <a:lnTo>
                  <a:pt x="1456" y="2527"/>
                </a:lnTo>
                <a:lnTo>
                  <a:pt x="1521" y="2473"/>
                </a:lnTo>
                <a:lnTo>
                  <a:pt x="1597" y="2408"/>
                </a:lnTo>
                <a:lnTo>
                  <a:pt x="1681" y="2334"/>
                </a:lnTo>
                <a:lnTo>
                  <a:pt x="1771" y="2252"/>
                </a:lnTo>
                <a:lnTo>
                  <a:pt x="1866" y="2163"/>
                </a:lnTo>
                <a:lnTo>
                  <a:pt x="1963" y="2067"/>
                </a:lnTo>
                <a:lnTo>
                  <a:pt x="2013" y="2017"/>
                </a:lnTo>
                <a:lnTo>
                  <a:pt x="2062" y="1966"/>
                </a:lnTo>
                <a:lnTo>
                  <a:pt x="2110" y="1914"/>
                </a:lnTo>
                <a:lnTo>
                  <a:pt x="2159" y="1860"/>
                </a:lnTo>
                <a:lnTo>
                  <a:pt x="2206" y="1806"/>
                </a:lnTo>
                <a:lnTo>
                  <a:pt x="2254" y="1752"/>
                </a:lnTo>
                <a:lnTo>
                  <a:pt x="2300" y="1696"/>
                </a:lnTo>
                <a:lnTo>
                  <a:pt x="2344" y="1639"/>
                </a:lnTo>
                <a:lnTo>
                  <a:pt x="2386" y="1582"/>
                </a:lnTo>
                <a:lnTo>
                  <a:pt x="2427" y="1525"/>
                </a:lnTo>
                <a:lnTo>
                  <a:pt x="2465" y="1468"/>
                </a:lnTo>
                <a:lnTo>
                  <a:pt x="2501" y="1411"/>
                </a:lnTo>
                <a:lnTo>
                  <a:pt x="2536" y="1354"/>
                </a:lnTo>
                <a:lnTo>
                  <a:pt x="2566" y="1297"/>
                </a:lnTo>
                <a:lnTo>
                  <a:pt x="2585" y="1260"/>
                </a:lnTo>
                <a:lnTo>
                  <a:pt x="2600" y="1223"/>
                </a:lnTo>
                <a:lnTo>
                  <a:pt x="2615" y="1186"/>
                </a:lnTo>
                <a:lnTo>
                  <a:pt x="2628" y="1148"/>
                </a:lnTo>
                <a:lnTo>
                  <a:pt x="2639" y="1109"/>
                </a:lnTo>
                <a:lnTo>
                  <a:pt x="2649" y="1072"/>
                </a:lnTo>
                <a:lnTo>
                  <a:pt x="2657" y="1034"/>
                </a:lnTo>
                <a:lnTo>
                  <a:pt x="2662" y="995"/>
                </a:lnTo>
                <a:lnTo>
                  <a:pt x="2668" y="956"/>
                </a:lnTo>
                <a:lnTo>
                  <a:pt x="2671" y="919"/>
                </a:lnTo>
                <a:lnTo>
                  <a:pt x="2674" y="880"/>
                </a:lnTo>
                <a:lnTo>
                  <a:pt x="2674" y="842"/>
                </a:lnTo>
                <a:lnTo>
                  <a:pt x="2672" y="804"/>
                </a:lnTo>
                <a:lnTo>
                  <a:pt x="2671" y="766"/>
                </a:lnTo>
                <a:lnTo>
                  <a:pt x="2667" y="728"/>
                </a:lnTo>
                <a:lnTo>
                  <a:pt x="2661" y="691"/>
                </a:lnTo>
                <a:lnTo>
                  <a:pt x="2655" y="655"/>
                </a:lnTo>
                <a:lnTo>
                  <a:pt x="2647" y="619"/>
                </a:lnTo>
                <a:lnTo>
                  <a:pt x="2639" y="583"/>
                </a:lnTo>
                <a:lnTo>
                  <a:pt x="2628" y="546"/>
                </a:lnTo>
                <a:lnTo>
                  <a:pt x="2617" y="513"/>
                </a:lnTo>
                <a:lnTo>
                  <a:pt x="2604" y="478"/>
                </a:lnTo>
                <a:lnTo>
                  <a:pt x="2590" y="445"/>
                </a:lnTo>
                <a:lnTo>
                  <a:pt x="2575" y="413"/>
                </a:lnTo>
                <a:lnTo>
                  <a:pt x="2560" y="381"/>
                </a:lnTo>
                <a:lnTo>
                  <a:pt x="2541" y="350"/>
                </a:lnTo>
                <a:lnTo>
                  <a:pt x="2523" y="320"/>
                </a:lnTo>
                <a:lnTo>
                  <a:pt x="2504" y="291"/>
                </a:lnTo>
                <a:lnTo>
                  <a:pt x="2484" y="263"/>
                </a:lnTo>
                <a:lnTo>
                  <a:pt x="2462" y="236"/>
                </a:lnTo>
                <a:lnTo>
                  <a:pt x="2440" y="210"/>
                </a:lnTo>
                <a:lnTo>
                  <a:pt x="2418" y="186"/>
                </a:lnTo>
                <a:lnTo>
                  <a:pt x="2393" y="163"/>
                </a:lnTo>
                <a:lnTo>
                  <a:pt x="2368" y="140"/>
                </a:lnTo>
                <a:lnTo>
                  <a:pt x="2343" y="120"/>
                </a:lnTo>
                <a:lnTo>
                  <a:pt x="2316" y="101"/>
                </a:lnTo>
                <a:lnTo>
                  <a:pt x="2288" y="83"/>
                </a:lnTo>
                <a:lnTo>
                  <a:pt x="2261" y="67"/>
                </a:lnTo>
                <a:lnTo>
                  <a:pt x="2231" y="53"/>
                </a:lnTo>
                <a:lnTo>
                  <a:pt x="2201" y="40"/>
                </a:lnTo>
                <a:lnTo>
                  <a:pt x="2170" y="29"/>
                </a:lnTo>
                <a:lnTo>
                  <a:pt x="2140" y="19"/>
                </a:lnTo>
                <a:lnTo>
                  <a:pt x="2108" y="11"/>
                </a:lnTo>
                <a:lnTo>
                  <a:pt x="2076" y="6"/>
                </a:lnTo>
                <a:lnTo>
                  <a:pt x="2042" y="1"/>
                </a:lnTo>
                <a:lnTo>
                  <a:pt x="2009" y="0"/>
                </a:lnTo>
                <a:lnTo>
                  <a:pt x="1976" y="0"/>
                </a:lnTo>
                <a:lnTo>
                  <a:pt x="1941" y="1"/>
                </a:lnTo>
                <a:lnTo>
                  <a:pt x="1905" y="6"/>
                </a:lnTo>
                <a:lnTo>
                  <a:pt x="1870" y="13"/>
                </a:lnTo>
                <a:lnTo>
                  <a:pt x="1834" y="21"/>
                </a:lnTo>
                <a:lnTo>
                  <a:pt x="1798" y="32"/>
                </a:lnTo>
                <a:lnTo>
                  <a:pt x="1760" y="46"/>
                </a:lnTo>
                <a:lnTo>
                  <a:pt x="1723" y="61"/>
                </a:lnTo>
                <a:lnTo>
                  <a:pt x="1685" y="79"/>
                </a:lnTo>
                <a:lnTo>
                  <a:pt x="1648" y="100"/>
                </a:lnTo>
                <a:lnTo>
                  <a:pt x="1610" y="124"/>
                </a:lnTo>
                <a:lnTo>
                  <a:pt x="1571" y="149"/>
                </a:lnTo>
                <a:lnTo>
                  <a:pt x="1532" y="178"/>
                </a:lnTo>
                <a:lnTo>
                  <a:pt x="1495" y="209"/>
                </a:lnTo>
                <a:lnTo>
                  <a:pt x="1454" y="242"/>
                </a:lnTo>
                <a:lnTo>
                  <a:pt x="1415" y="279"/>
                </a:lnTo>
                <a:lnTo>
                  <a:pt x="1376" y="318"/>
                </a:lnTo>
                <a:lnTo>
                  <a:pt x="1337" y="361"/>
                </a:lnTo>
                <a:close/>
                <a:moveTo>
                  <a:pt x="2311" y="1349"/>
                </a:moveTo>
                <a:lnTo>
                  <a:pt x="2311" y="1349"/>
                </a:lnTo>
                <a:lnTo>
                  <a:pt x="2297" y="1349"/>
                </a:lnTo>
                <a:lnTo>
                  <a:pt x="2284" y="1347"/>
                </a:lnTo>
                <a:lnTo>
                  <a:pt x="2272" y="1344"/>
                </a:lnTo>
                <a:lnTo>
                  <a:pt x="2259" y="1342"/>
                </a:lnTo>
                <a:lnTo>
                  <a:pt x="2247" y="1337"/>
                </a:lnTo>
                <a:lnTo>
                  <a:pt x="2236" y="1332"/>
                </a:lnTo>
                <a:lnTo>
                  <a:pt x="2224" y="1326"/>
                </a:lnTo>
                <a:lnTo>
                  <a:pt x="2213" y="1319"/>
                </a:lnTo>
                <a:lnTo>
                  <a:pt x="2204" y="1312"/>
                </a:lnTo>
                <a:lnTo>
                  <a:pt x="2192" y="1304"/>
                </a:lnTo>
                <a:lnTo>
                  <a:pt x="2184" y="1296"/>
                </a:lnTo>
                <a:lnTo>
                  <a:pt x="2176" y="1286"/>
                </a:lnTo>
                <a:lnTo>
                  <a:pt x="2167" y="1276"/>
                </a:lnTo>
                <a:lnTo>
                  <a:pt x="2159" y="1265"/>
                </a:lnTo>
                <a:lnTo>
                  <a:pt x="2152" y="1254"/>
                </a:lnTo>
                <a:lnTo>
                  <a:pt x="2147" y="1243"/>
                </a:lnTo>
                <a:lnTo>
                  <a:pt x="1521" y="1243"/>
                </a:lnTo>
                <a:lnTo>
                  <a:pt x="1510" y="1241"/>
                </a:lnTo>
                <a:lnTo>
                  <a:pt x="1500" y="1239"/>
                </a:lnTo>
                <a:lnTo>
                  <a:pt x="1492" y="1235"/>
                </a:lnTo>
                <a:lnTo>
                  <a:pt x="1483" y="1229"/>
                </a:lnTo>
                <a:lnTo>
                  <a:pt x="1476" y="1222"/>
                </a:lnTo>
                <a:lnTo>
                  <a:pt x="1470" y="1215"/>
                </a:lnTo>
                <a:lnTo>
                  <a:pt x="1464" y="1205"/>
                </a:lnTo>
                <a:lnTo>
                  <a:pt x="1461" y="1196"/>
                </a:lnTo>
                <a:lnTo>
                  <a:pt x="1404" y="983"/>
                </a:lnTo>
                <a:lnTo>
                  <a:pt x="1221" y="1951"/>
                </a:lnTo>
                <a:lnTo>
                  <a:pt x="1218" y="1962"/>
                </a:lnTo>
                <a:lnTo>
                  <a:pt x="1214" y="1973"/>
                </a:lnTo>
                <a:lnTo>
                  <a:pt x="1207" y="1981"/>
                </a:lnTo>
                <a:lnTo>
                  <a:pt x="1200" y="1989"/>
                </a:lnTo>
                <a:lnTo>
                  <a:pt x="1190" y="1995"/>
                </a:lnTo>
                <a:lnTo>
                  <a:pt x="1180" y="1999"/>
                </a:lnTo>
                <a:lnTo>
                  <a:pt x="1171" y="2002"/>
                </a:lnTo>
                <a:lnTo>
                  <a:pt x="1160" y="2003"/>
                </a:lnTo>
                <a:lnTo>
                  <a:pt x="1148" y="2002"/>
                </a:lnTo>
                <a:lnTo>
                  <a:pt x="1139" y="1999"/>
                </a:lnTo>
                <a:lnTo>
                  <a:pt x="1129" y="1994"/>
                </a:lnTo>
                <a:lnTo>
                  <a:pt x="1121" y="1988"/>
                </a:lnTo>
                <a:lnTo>
                  <a:pt x="1114" y="1980"/>
                </a:lnTo>
                <a:lnTo>
                  <a:pt x="1107" y="1970"/>
                </a:lnTo>
                <a:lnTo>
                  <a:pt x="1103" y="1960"/>
                </a:lnTo>
                <a:lnTo>
                  <a:pt x="1100" y="1949"/>
                </a:lnTo>
                <a:lnTo>
                  <a:pt x="905" y="726"/>
                </a:lnTo>
                <a:lnTo>
                  <a:pt x="815" y="1158"/>
                </a:lnTo>
                <a:lnTo>
                  <a:pt x="812" y="1169"/>
                </a:lnTo>
                <a:lnTo>
                  <a:pt x="808" y="1179"/>
                </a:lnTo>
                <a:lnTo>
                  <a:pt x="801" y="1187"/>
                </a:lnTo>
                <a:lnTo>
                  <a:pt x="794" y="1196"/>
                </a:lnTo>
                <a:lnTo>
                  <a:pt x="786" y="1201"/>
                </a:lnTo>
                <a:lnTo>
                  <a:pt x="776" y="1205"/>
                </a:lnTo>
                <a:lnTo>
                  <a:pt x="766" y="1208"/>
                </a:lnTo>
                <a:lnTo>
                  <a:pt x="755" y="1210"/>
                </a:lnTo>
                <a:lnTo>
                  <a:pt x="349" y="1210"/>
                </a:lnTo>
                <a:lnTo>
                  <a:pt x="336" y="1208"/>
                </a:lnTo>
                <a:lnTo>
                  <a:pt x="324" y="1204"/>
                </a:lnTo>
                <a:lnTo>
                  <a:pt x="314" y="1198"/>
                </a:lnTo>
                <a:lnTo>
                  <a:pt x="304" y="1190"/>
                </a:lnTo>
                <a:lnTo>
                  <a:pt x="298" y="1180"/>
                </a:lnTo>
                <a:lnTo>
                  <a:pt x="292" y="1169"/>
                </a:lnTo>
                <a:lnTo>
                  <a:pt x="288" y="1157"/>
                </a:lnTo>
                <a:lnTo>
                  <a:pt x="286" y="1144"/>
                </a:lnTo>
                <a:lnTo>
                  <a:pt x="288" y="1130"/>
                </a:lnTo>
                <a:lnTo>
                  <a:pt x="292" y="1118"/>
                </a:lnTo>
                <a:lnTo>
                  <a:pt x="298" y="1107"/>
                </a:lnTo>
                <a:lnTo>
                  <a:pt x="304" y="1097"/>
                </a:lnTo>
                <a:lnTo>
                  <a:pt x="314" y="1090"/>
                </a:lnTo>
                <a:lnTo>
                  <a:pt x="324" y="1083"/>
                </a:lnTo>
                <a:lnTo>
                  <a:pt x="336" y="1080"/>
                </a:lnTo>
                <a:lnTo>
                  <a:pt x="349" y="1079"/>
                </a:lnTo>
                <a:lnTo>
                  <a:pt x="705" y="1079"/>
                </a:lnTo>
                <a:lnTo>
                  <a:pt x="852" y="368"/>
                </a:lnTo>
                <a:lnTo>
                  <a:pt x="855" y="357"/>
                </a:lnTo>
                <a:lnTo>
                  <a:pt x="861" y="348"/>
                </a:lnTo>
                <a:lnTo>
                  <a:pt x="868" y="338"/>
                </a:lnTo>
                <a:lnTo>
                  <a:pt x="874" y="331"/>
                </a:lnTo>
                <a:lnTo>
                  <a:pt x="883" y="324"/>
                </a:lnTo>
                <a:lnTo>
                  <a:pt x="893" y="320"/>
                </a:lnTo>
                <a:lnTo>
                  <a:pt x="904" y="317"/>
                </a:lnTo>
                <a:lnTo>
                  <a:pt x="913" y="317"/>
                </a:lnTo>
                <a:lnTo>
                  <a:pt x="925" y="318"/>
                </a:lnTo>
                <a:lnTo>
                  <a:pt x="936" y="321"/>
                </a:lnTo>
                <a:lnTo>
                  <a:pt x="944" y="327"/>
                </a:lnTo>
                <a:lnTo>
                  <a:pt x="952" y="332"/>
                </a:lnTo>
                <a:lnTo>
                  <a:pt x="961" y="341"/>
                </a:lnTo>
                <a:lnTo>
                  <a:pt x="966" y="350"/>
                </a:lnTo>
                <a:lnTo>
                  <a:pt x="970" y="360"/>
                </a:lnTo>
                <a:lnTo>
                  <a:pt x="973" y="371"/>
                </a:lnTo>
                <a:lnTo>
                  <a:pt x="1166" y="1578"/>
                </a:lnTo>
                <a:lnTo>
                  <a:pt x="1333" y="691"/>
                </a:lnTo>
                <a:lnTo>
                  <a:pt x="1336" y="681"/>
                </a:lnTo>
                <a:lnTo>
                  <a:pt x="1340" y="671"/>
                </a:lnTo>
                <a:lnTo>
                  <a:pt x="1346" y="662"/>
                </a:lnTo>
                <a:lnTo>
                  <a:pt x="1353" y="655"/>
                </a:lnTo>
                <a:lnTo>
                  <a:pt x="1361" y="648"/>
                </a:lnTo>
                <a:lnTo>
                  <a:pt x="1371" y="644"/>
                </a:lnTo>
                <a:lnTo>
                  <a:pt x="1381" y="641"/>
                </a:lnTo>
                <a:lnTo>
                  <a:pt x="1390" y="640"/>
                </a:lnTo>
                <a:lnTo>
                  <a:pt x="1401" y="640"/>
                </a:lnTo>
                <a:lnTo>
                  <a:pt x="1411" y="642"/>
                </a:lnTo>
                <a:lnTo>
                  <a:pt x="1421" y="646"/>
                </a:lnTo>
                <a:lnTo>
                  <a:pt x="1429" y="652"/>
                </a:lnTo>
                <a:lnTo>
                  <a:pt x="1438" y="659"/>
                </a:lnTo>
                <a:lnTo>
                  <a:pt x="1443" y="667"/>
                </a:lnTo>
                <a:lnTo>
                  <a:pt x="1449" y="676"/>
                </a:lnTo>
                <a:lnTo>
                  <a:pt x="1453" y="687"/>
                </a:lnTo>
                <a:lnTo>
                  <a:pt x="1567" y="1112"/>
                </a:lnTo>
                <a:lnTo>
                  <a:pt x="2129" y="1112"/>
                </a:lnTo>
                <a:lnTo>
                  <a:pt x="2133" y="1096"/>
                </a:lnTo>
                <a:lnTo>
                  <a:pt x="2138" y="1080"/>
                </a:lnTo>
                <a:lnTo>
                  <a:pt x="2144" y="1065"/>
                </a:lnTo>
                <a:lnTo>
                  <a:pt x="2152" y="1050"/>
                </a:lnTo>
                <a:lnTo>
                  <a:pt x="2161" y="1037"/>
                </a:lnTo>
                <a:lnTo>
                  <a:pt x="2170" y="1023"/>
                </a:lnTo>
                <a:lnTo>
                  <a:pt x="2181" y="1012"/>
                </a:lnTo>
                <a:lnTo>
                  <a:pt x="2192" y="1001"/>
                </a:lnTo>
                <a:lnTo>
                  <a:pt x="2205" y="991"/>
                </a:lnTo>
                <a:lnTo>
                  <a:pt x="2218" y="982"/>
                </a:lnTo>
                <a:lnTo>
                  <a:pt x="2231" y="975"/>
                </a:lnTo>
                <a:lnTo>
                  <a:pt x="2247" y="968"/>
                </a:lnTo>
                <a:lnTo>
                  <a:pt x="2262" y="963"/>
                </a:lnTo>
                <a:lnTo>
                  <a:pt x="2277" y="959"/>
                </a:lnTo>
                <a:lnTo>
                  <a:pt x="2294" y="956"/>
                </a:lnTo>
                <a:lnTo>
                  <a:pt x="2311" y="956"/>
                </a:lnTo>
                <a:lnTo>
                  <a:pt x="2329" y="956"/>
                </a:lnTo>
                <a:lnTo>
                  <a:pt x="2348" y="961"/>
                </a:lnTo>
                <a:lnTo>
                  <a:pt x="2365" y="965"/>
                </a:lnTo>
                <a:lnTo>
                  <a:pt x="2383" y="972"/>
                </a:lnTo>
                <a:lnTo>
                  <a:pt x="2398" y="980"/>
                </a:lnTo>
                <a:lnTo>
                  <a:pt x="2414" y="990"/>
                </a:lnTo>
                <a:lnTo>
                  <a:pt x="2429" y="1001"/>
                </a:lnTo>
                <a:lnTo>
                  <a:pt x="2441" y="1013"/>
                </a:lnTo>
                <a:lnTo>
                  <a:pt x="2454" y="1027"/>
                </a:lnTo>
                <a:lnTo>
                  <a:pt x="2465" y="1043"/>
                </a:lnTo>
                <a:lnTo>
                  <a:pt x="2473" y="1059"/>
                </a:lnTo>
                <a:lnTo>
                  <a:pt x="2482" y="1076"/>
                </a:lnTo>
                <a:lnTo>
                  <a:pt x="2487" y="1094"/>
                </a:lnTo>
                <a:lnTo>
                  <a:pt x="2493" y="1114"/>
                </a:lnTo>
                <a:lnTo>
                  <a:pt x="2496" y="1133"/>
                </a:lnTo>
                <a:lnTo>
                  <a:pt x="2496" y="1153"/>
                </a:lnTo>
                <a:lnTo>
                  <a:pt x="2496" y="1173"/>
                </a:lnTo>
                <a:lnTo>
                  <a:pt x="2493" y="1193"/>
                </a:lnTo>
                <a:lnTo>
                  <a:pt x="2487" y="1211"/>
                </a:lnTo>
                <a:lnTo>
                  <a:pt x="2482" y="1229"/>
                </a:lnTo>
                <a:lnTo>
                  <a:pt x="2473" y="1246"/>
                </a:lnTo>
                <a:lnTo>
                  <a:pt x="2464" y="1262"/>
                </a:lnTo>
                <a:lnTo>
                  <a:pt x="2454" y="1278"/>
                </a:lnTo>
                <a:lnTo>
                  <a:pt x="2441" y="1292"/>
                </a:lnTo>
                <a:lnTo>
                  <a:pt x="2429" y="1304"/>
                </a:lnTo>
                <a:lnTo>
                  <a:pt x="2414" y="1315"/>
                </a:lnTo>
                <a:lnTo>
                  <a:pt x="2398" y="1325"/>
                </a:lnTo>
                <a:lnTo>
                  <a:pt x="2383" y="1333"/>
                </a:lnTo>
                <a:lnTo>
                  <a:pt x="2365" y="1340"/>
                </a:lnTo>
                <a:lnTo>
                  <a:pt x="2348" y="1344"/>
                </a:lnTo>
                <a:lnTo>
                  <a:pt x="2329" y="1349"/>
                </a:lnTo>
                <a:lnTo>
                  <a:pt x="2311" y="1349"/>
                </a:lnTo>
                <a:close/>
              </a:path>
            </a:pathLst>
          </a:custGeom>
          <a:solidFill>
            <a:srgbClr val="D33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031048" y="1089570"/>
            <a:ext cx="95269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881188" y="1571625"/>
            <a:ext cx="8001000" cy="457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lvl="1" indent="12700" eaLnBrk="0" hangingPunct="0">
              <a:lnSpc>
                <a:spcPct val="150000"/>
              </a:lnSpc>
              <a:buClr>
                <a:srgbClr val="1C1C1C"/>
              </a:buClr>
            </a:pP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7. 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注意</a:t>
            </a: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无痛注射技术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的应用 ：</a:t>
            </a:r>
            <a:endParaRPr lang="zh-CN" altLang="en-US" sz="28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marL="342900" indent="12700" eaLnBrk="0" hangingPunct="0">
              <a:lnSpc>
                <a:spcPct val="150000"/>
              </a:lnSpc>
              <a:buClr>
                <a:srgbClr val="1C1C1C"/>
              </a:buClr>
              <a:buFont typeface="黑体" panose="02010609060101010101" charset="-122"/>
              <a:buAutoNum type="circleNumDbPlain"/>
            </a:pP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分散其注意力</a:t>
            </a:r>
            <a:r>
              <a:rPr lang="zh-CN" altLang="en-US" sz="2800" b="1" dirty="0">
                <a:solidFill>
                  <a:schemeClr val="accent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，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使</a:t>
            </a: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肌肉松弛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，易于进针；</a:t>
            </a:r>
            <a:endParaRPr lang="zh-CN" altLang="en-US" sz="28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marL="342900" indent="12700" eaLnBrk="0" hangingPunct="0">
              <a:lnSpc>
                <a:spcPct val="150000"/>
              </a:lnSpc>
              <a:buClr>
                <a:srgbClr val="1C1C1C"/>
              </a:buClr>
              <a:buFont typeface="黑体" panose="02010609060101010101" charset="-122"/>
              <a:buAutoNum type="circleNumDbPlain"/>
            </a:pP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注射时做到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二快一慢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楷体_GB2312" panose="02010609030101010101" pitchFamily="49" charset="-122"/>
              </a:rPr>
              <a:t>”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；</a:t>
            </a:r>
            <a:endParaRPr lang="zh-CN" altLang="en-US" sz="28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marL="342900" indent="12700" eaLnBrk="0" hangingPunct="0">
              <a:lnSpc>
                <a:spcPct val="150000"/>
              </a:lnSpc>
              <a:buClr>
                <a:srgbClr val="1C1C1C"/>
              </a:buClr>
              <a:buFont typeface="黑体" panose="02010609060101010101" charset="-122"/>
              <a:buAutoNum type="circleNumDbPlain"/>
            </a:pPr>
            <a:r>
              <a:rPr 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刺激性药物选择</a:t>
            </a: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细长针头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，进针宜</a:t>
            </a: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深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；</a:t>
            </a:r>
            <a:endParaRPr lang="zh-CN" altLang="en-US" sz="28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marL="342900" indent="12700" eaLnBrk="0" hangingPunct="0">
              <a:lnSpc>
                <a:spcPct val="150000"/>
              </a:lnSpc>
              <a:buClr>
                <a:srgbClr val="1C1C1C"/>
              </a:buClr>
              <a:buFont typeface="黑体" panose="02010609060101010101" charset="-122"/>
              <a:buAutoNum type="circleNumDbPlain"/>
            </a:pP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同时注射多种药液时，应先注射刺激性</a:t>
            </a: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较弱</a:t>
            </a:r>
            <a:endParaRPr lang="en-US" sz="28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marL="342900" indent="12700" eaLnBrk="0" hangingPunct="0">
              <a:lnSpc>
                <a:spcPct val="150000"/>
              </a:lnSpc>
              <a:buClr>
                <a:srgbClr val="1C1C1C"/>
              </a:buClr>
            </a:pPr>
            <a:r>
              <a:rPr 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的药液，然后注射刺激性</a:t>
            </a: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较强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的药液。</a:t>
            </a:r>
            <a:endParaRPr lang="zh-CN" altLang="en-US" sz="28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285572" y="290241"/>
            <a:ext cx="236475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400" b="1" dirty="0">
                <a:ea typeface="楷体_GB2312" panose="02010609030101010101" pitchFamily="49" charset="-122"/>
              </a:rPr>
              <a:t>四、思考题</a:t>
            </a:r>
            <a:endParaRPr lang="zh-CN" altLang="en-US" sz="3400" dirty="0"/>
          </a:p>
        </p:txBody>
      </p:sp>
      <p:sp>
        <p:nvSpPr>
          <p:cNvPr id="10" name="Freeform 193"/>
          <p:cNvSpPr>
            <a:spLocks noEditPoints="1"/>
          </p:cNvSpPr>
          <p:nvPr/>
        </p:nvSpPr>
        <p:spPr bwMode="auto">
          <a:xfrm>
            <a:off x="171417" y="290241"/>
            <a:ext cx="859631" cy="842963"/>
          </a:xfrm>
          <a:custGeom>
            <a:avLst/>
            <a:gdLst>
              <a:gd name="T0" fmla="*/ 1180 w 2674"/>
              <a:gd name="T1" fmla="*/ 209 h 2622"/>
              <a:gd name="T2" fmla="*/ 951 w 2674"/>
              <a:gd name="T3" fmla="*/ 61 h 2622"/>
              <a:gd name="T4" fmla="*/ 734 w 2674"/>
              <a:gd name="T5" fmla="*/ 1 h 2622"/>
              <a:gd name="T6" fmla="*/ 534 w 2674"/>
              <a:gd name="T7" fmla="*/ 19 h 2622"/>
              <a:gd name="T8" fmla="*/ 359 w 2674"/>
              <a:gd name="T9" fmla="*/ 101 h 2622"/>
              <a:gd name="T10" fmla="*/ 211 w 2674"/>
              <a:gd name="T11" fmla="*/ 236 h 2622"/>
              <a:gd name="T12" fmla="*/ 99 w 2674"/>
              <a:gd name="T13" fmla="*/ 413 h 2622"/>
              <a:gd name="T14" fmla="*/ 26 w 2674"/>
              <a:gd name="T15" fmla="*/ 619 h 2622"/>
              <a:gd name="T16" fmla="*/ 0 w 2674"/>
              <a:gd name="T17" fmla="*/ 842 h 2622"/>
              <a:gd name="T18" fmla="*/ 25 w 2674"/>
              <a:gd name="T19" fmla="*/ 1072 h 2622"/>
              <a:gd name="T20" fmla="*/ 107 w 2674"/>
              <a:gd name="T21" fmla="*/ 1297 h 2622"/>
              <a:gd name="T22" fmla="*/ 288 w 2674"/>
              <a:gd name="T23" fmla="*/ 1582 h 2622"/>
              <a:gd name="T24" fmla="*/ 563 w 2674"/>
              <a:gd name="T25" fmla="*/ 1914 h 2622"/>
              <a:gd name="T26" fmla="*/ 993 w 2674"/>
              <a:gd name="T27" fmla="*/ 2334 h 2622"/>
              <a:gd name="T28" fmla="*/ 1336 w 2674"/>
              <a:gd name="T29" fmla="*/ 2622 h 2622"/>
              <a:gd name="T30" fmla="*/ 1456 w 2674"/>
              <a:gd name="T31" fmla="*/ 2527 h 2622"/>
              <a:gd name="T32" fmla="*/ 1963 w 2674"/>
              <a:gd name="T33" fmla="*/ 2067 h 2622"/>
              <a:gd name="T34" fmla="*/ 2254 w 2674"/>
              <a:gd name="T35" fmla="*/ 1752 h 2622"/>
              <a:gd name="T36" fmla="*/ 2501 w 2674"/>
              <a:gd name="T37" fmla="*/ 1411 h 2622"/>
              <a:gd name="T38" fmla="*/ 2615 w 2674"/>
              <a:gd name="T39" fmla="*/ 1186 h 2622"/>
              <a:gd name="T40" fmla="*/ 2668 w 2674"/>
              <a:gd name="T41" fmla="*/ 956 h 2622"/>
              <a:gd name="T42" fmla="*/ 2667 w 2674"/>
              <a:gd name="T43" fmla="*/ 728 h 2622"/>
              <a:gd name="T44" fmla="*/ 2617 w 2674"/>
              <a:gd name="T45" fmla="*/ 513 h 2622"/>
              <a:gd name="T46" fmla="*/ 2523 w 2674"/>
              <a:gd name="T47" fmla="*/ 320 h 2622"/>
              <a:gd name="T48" fmla="*/ 2393 w 2674"/>
              <a:gd name="T49" fmla="*/ 163 h 2622"/>
              <a:gd name="T50" fmla="*/ 2231 w 2674"/>
              <a:gd name="T51" fmla="*/ 53 h 2622"/>
              <a:gd name="T52" fmla="*/ 2042 w 2674"/>
              <a:gd name="T53" fmla="*/ 1 h 2622"/>
              <a:gd name="T54" fmla="*/ 1834 w 2674"/>
              <a:gd name="T55" fmla="*/ 21 h 2622"/>
              <a:gd name="T56" fmla="*/ 1610 w 2674"/>
              <a:gd name="T57" fmla="*/ 124 h 2622"/>
              <a:gd name="T58" fmla="*/ 1376 w 2674"/>
              <a:gd name="T59" fmla="*/ 318 h 2622"/>
              <a:gd name="T60" fmla="*/ 2284 w 2674"/>
              <a:gd name="T61" fmla="*/ 1347 h 2622"/>
              <a:gd name="T62" fmla="*/ 2213 w 2674"/>
              <a:gd name="T63" fmla="*/ 1319 h 2622"/>
              <a:gd name="T64" fmla="*/ 2159 w 2674"/>
              <a:gd name="T65" fmla="*/ 1265 h 2622"/>
              <a:gd name="T66" fmla="*/ 1500 w 2674"/>
              <a:gd name="T67" fmla="*/ 1239 h 2622"/>
              <a:gd name="T68" fmla="*/ 1461 w 2674"/>
              <a:gd name="T69" fmla="*/ 1196 h 2622"/>
              <a:gd name="T70" fmla="*/ 1207 w 2674"/>
              <a:gd name="T71" fmla="*/ 1981 h 2622"/>
              <a:gd name="T72" fmla="*/ 1160 w 2674"/>
              <a:gd name="T73" fmla="*/ 2003 h 2622"/>
              <a:gd name="T74" fmla="*/ 1107 w 2674"/>
              <a:gd name="T75" fmla="*/ 1970 h 2622"/>
              <a:gd name="T76" fmla="*/ 812 w 2674"/>
              <a:gd name="T77" fmla="*/ 1169 h 2622"/>
              <a:gd name="T78" fmla="*/ 766 w 2674"/>
              <a:gd name="T79" fmla="*/ 1208 h 2622"/>
              <a:gd name="T80" fmla="*/ 314 w 2674"/>
              <a:gd name="T81" fmla="*/ 1198 h 2622"/>
              <a:gd name="T82" fmla="*/ 286 w 2674"/>
              <a:gd name="T83" fmla="*/ 1144 h 2622"/>
              <a:gd name="T84" fmla="*/ 324 w 2674"/>
              <a:gd name="T85" fmla="*/ 1083 h 2622"/>
              <a:gd name="T86" fmla="*/ 855 w 2674"/>
              <a:gd name="T87" fmla="*/ 357 h 2622"/>
              <a:gd name="T88" fmla="*/ 904 w 2674"/>
              <a:gd name="T89" fmla="*/ 317 h 2622"/>
              <a:gd name="T90" fmla="*/ 952 w 2674"/>
              <a:gd name="T91" fmla="*/ 332 h 2622"/>
              <a:gd name="T92" fmla="*/ 1333 w 2674"/>
              <a:gd name="T93" fmla="*/ 691 h 2622"/>
              <a:gd name="T94" fmla="*/ 1361 w 2674"/>
              <a:gd name="T95" fmla="*/ 648 h 2622"/>
              <a:gd name="T96" fmla="*/ 1411 w 2674"/>
              <a:gd name="T97" fmla="*/ 642 h 2622"/>
              <a:gd name="T98" fmla="*/ 1453 w 2674"/>
              <a:gd name="T99" fmla="*/ 687 h 2622"/>
              <a:gd name="T100" fmla="*/ 2144 w 2674"/>
              <a:gd name="T101" fmla="*/ 1065 h 2622"/>
              <a:gd name="T102" fmla="*/ 2205 w 2674"/>
              <a:gd name="T103" fmla="*/ 991 h 2622"/>
              <a:gd name="T104" fmla="*/ 2294 w 2674"/>
              <a:gd name="T105" fmla="*/ 956 h 2622"/>
              <a:gd name="T106" fmla="*/ 2383 w 2674"/>
              <a:gd name="T107" fmla="*/ 972 h 2622"/>
              <a:gd name="T108" fmla="*/ 2465 w 2674"/>
              <a:gd name="T109" fmla="*/ 1043 h 2622"/>
              <a:gd name="T110" fmla="*/ 2496 w 2674"/>
              <a:gd name="T111" fmla="*/ 1153 h 2622"/>
              <a:gd name="T112" fmla="*/ 2473 w 2674"/>
              <a:gd name="T113" fmla="*/ 1246 h 2622"/>
              <a:gd name="T114" fmla="*/ 2398 w 2674"/>
              <a:gd name="T115" fmla="*/ 1325 h 2622"/>
              <a:gd name="T116" fmla="*/ 2311 w 2674"/>
              <a:gd name="T117" fmla="*/ 1349 h 2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74" h="2622">
                <a:moveTo>
                  <a:pt x="1337" y="361"/>
                </a:moveTo>
                <a:lnTo>
                  <a:pt x="1337" y="361"/>
                </a:lnTo>
                <a:lnTo>
                  <a:pt x="1297" y="318"/>
                </a:lnTo>
                <a:lnTo>
                  <a:pt x="1258" y="279"/>
                </a:lnTo>
                <a:lnTo>
                  <a:pt x="1219" y="242"/>
                </a:lnTo>
                <a:lnTo>
                  <a:pt x="1180" y="209"/>
                </a:lnTo>
                <a:lnTo>
                  <a:pt x="1141" y="178"/>
                </a:lnTo>
                <a:lnTo>
                  <a:pt x="1103" y="149"/>
                </a:lnTo>
                <a:lnTo>
                  <a:pt x="1064" y="124"/>
                </a:lnTo>
                <a:lnTo>
                  <a:pt x="1026" y="100"/>
                </a:lnTo>
                <a:lnTo>
                  <a:pt x="989" y="79"/>
                </a:lnTo>
                <a:lnTo>
                  <a:pt x="951" y="61"/>
                </a:lnTo>
                <a:lnTo>
                  <a:pt x="913" y="46"/>
                </a:lnTo>
                <a:lnTo>
                  <a:pt x="877" y="32"/>
                </a:lnTo>
                <a:lnTo>
                  <a:pt x="840" y="21"/>
                </a:lnTo>
                <a:lnTo>
                  <a:pt x="805" y="13"/>
                </a:lnTo>
                <a:lnTo>
                  <a:pt x="769" y="6"/>
                </a:lnTo>
                <a:lnTo>
                  <a:pt x="734" y="1"/>
                </a:lnTo>
                <a:lnTo>
                  <a:pt x="699" y="0"/>
                </a:lnTo>
                <a:lnTo>
                  <a:pt x="665" y="0"/>
                </a:lnTo>
                <a:lnTo>
                  <a:pt x="631" y="1"/>
                </a:lnTo>
                <a:lnTo>
                  <a:pt x="598" y="6"/>
                </a:lnTo>
                <a:lnTo>
                  <a:pt x="566" y="11"/>
                </a:lnTo>
                <a:lnTo>
                  <a:pt x="534" y="19"/>
                </a:lnTo>
                <a:lnTo>
                  <a:pt x="503" y="29"/>
                </a:lnTo>
                <a:lnTo>
                  <a:pt x="473" y="40"/>
                </a:lnTo>
                <a:lnTo>
                  <a:pt x="444" y="53"/>
                </a:lnTo>
                <a:lnTo>
                  <a:pt x="414" y="67"/>
                </a:lnTo>
                <a:lnTo>
                  <a:pt x="385" y="83"/>
                </a:lnTo>
                <a:lnTo>
                  <a:pt x="359" y="101"/>
                </a:lnTo>
                <a:lnTo>
                  <a:pt x="332" y="120"/>
                </a:lnTo>
                <a:lnTo>
                  <a:pt x="306" y="140"/>
                </a:lnTo>
                <a:lnTo>
                  <a:pt x="281" y="163"/>
                </a:lnTo>
                <a:lnTo>
                  <a:pt x="257" y="186"/>
                </a:lnTo>
                <a:lnTo>
                  <a:pt x="234" y="210"/>
                </a:lnTo>
                <a:lnTo>
                  <a:pt x="211" y="236"/>
                </a:lnTo>
                <a:lnTo>
                  <a:pt x="190" y="263"/>
                </a:lnTo>
                <a:lnTo>
                  <a:pt x="170" y="291"/>
                </a:lnTo>
                <a:lnTo>
                  <a:pt x="150" y="320"/>
                </a:lnTo>
                <a:lnTo>
                  <a:pt x="132" y="350"/>
                </a:lnTo>
                <a:lnTo>
                  <a:pt x="115" y="381"/>
                </a:lnTo>
                <a:lnTo>
                  <a:pt x="99" y="413"/>
                </a:lnTo>
                <a:lnTo>
                  <a:pt x="83" y="445"/>
                </a:lnTo>
                <a:lnTo>
                  <a:pt x="70" y="478"/>
                </a:lnTo>
                <a:lnTo>
                  <a:pt x="57" y="513"/>
                </a:lnTo>
                <a:lnTo>
                  <a:pt x="46" y="546"/>
                </a:lnTo>
                <a:lnTo>
                  <a:pt x="36" y="583"/>
                </a:lnTo>
                <a:lnTo>
                  <a:pt x="26" y="619"/>
                </a:lnTo>
                <a:lnTo>
                  <a:pt x="19" y="655"/>
                </a:lnTo>
                <a:lnTo>
                  <a:pt x="13" y="691"/>
                </a:lnTo>
                <a:lnTo>
                  <a:pt x="7" y="728"/>
                </a:lnTo>
                <a:lnTo>
                  <a:pt x="4" y="766"/>
                </a:lnTo>
                <a:lnTo>
                  <a:pt x="1" y="804"/>
                </a:lnTo>
                <a:lnTo>
                  <a:pt x="0" y="842"/>
                </a:lnTo>
                <a:lnTo>
                  <a:pt x="1" y="880"/>
                </a:lnTo>
                <a:lnTo>
                  <a:pt x="3" y="919"/>
                </a:lnTo>
                <a:lnTo>
                  <a:pt x="6" y="956"/>
                </a:lnTo>
                <a:lnTo>
                  <a:pt x="11" y="995"/>
                </a:lnTo>
                <a:lnTo>
                  <a:pt x="18" y="1034"/>
                </a:lnTo>
                <a:lnTo>
                  <a:pt x="25" y="1072"/>
                </a:lnTo>
                <a:lnTo>
                  <a:pt x="35" y="1109"/>
                </a:lnTo>
                <a:lnTo>
                  <a:pt x="46" y="1148"/>
                </a:lnTo>
                <a:lnTo>
                  <a:pt x="58" y="1186"/>
                </a:lnTo>
                <a:lnTo>
                  <a:pt x="74" y="1223"/>
                </a:lnTo>
                <a:lnTo>
                  <a:pt x="90" y="1260"/>
                </a:lnTo>
                <a:lnTo>
                  <a:pt x="107" y="1297"/>
                </a:lnTo>
                <a:lnTo>
                  <a:pt x="139" y="1354"/>
                </a:lnTo>
                <a:lnTo>
                  <a:pt x="172" y="1411"/>
                </a:lnTo>
                <a:lnTo>
                  <a:pt x="209" y="1468"/>
                </a:lnTo>
                <a:lnTo>
                  <a:pt x="247" y="1525"/>
                </a:lnTo>
                <a:lnTo>
                  <a:pt x="288" y="1582"/>
                </a:lnTo>
                <a:lnTo>
                  <a:pt x="331" y="1639"/>
                </a:lnTo>
                <a:lnTo>
                  <a:pt x="374" y="1696"/>
                </a:lnTo>
                <a:lnTo>
                  <a:pt x="420" y="1752"/>
                </a:lnTo>
                <a:lnTo>
                  <a:pt x="467" y="1806"/>
                </a:lnTo>
                <a:lnTo>
                  <a:pt x="514" y="1860"/>
                </a:lnTo>
                <a:lnTo>
                  <a:pt x="563" y="1914"/>
                </a:lnTo>
                <a:lnTo>
                  <a:pt x="612" y="1966"/>
                </a:lnTo>
                <a:lnTo>
                  <a:pt x="662" y="2017"/>
                </a:lnTo>
                <a:lnTo>
                  <a:pt x="710" y="2067"/>
                </a:lnTo>
                <a:lnTo>
                  <a:pt x="808" y="2163"/>
                </a:lnTo>
                <a:lnTo>
                  <a:pt x="902" y="2252"/>
                </a:lnTo>
                <a:lnTo>
                  <a:pt x="993" y="2334"/>
                </a:lnTo>
                <a:lnTo>
                  <a:pt x="1077" y="2408"/>
                </a:lnTo>
                <a:lnTo>
                  <a:pt x="1153" y="2473"/>
                </a:lnTo>
                <a:lnTo>
                  <a:pt x="1218" y="2527"/>
                </a:lnTo>
                <a:lnTo>
                  <a:pt x="1272" y="2571"/>
                </a:lnTo>
                <a:lnTo>
                  <a:pt x="1336" y="2622"/>
                </a:lnTo>
                <a:lnTo>
                  <a:pt x="1337" y="2622"/>
                </a:lnTo>
                <a:lnTo>
                  <a:pt x="1401" y="2571"/>
                </a:lnTo>
                <a:lnTo>
                  <a:pt x="1456" y="2527"/>
                </a:lnTo>
                <a:lnTo>
                  <a:pt x="1521" y="2473"/>
                </a:lnTo>
                <a:lnTo>
                  <a:pt x="1597" y="2408"/>
                </a:lnTo>
                <a:lnTo>
                  <a:pt x="1681" y="2334"/>
                </a:lnTo>
                <a:lnTo>
                  <a:pt x="1771" y="2252"/>
                </a:lnTo>
                <a:lnTo>
                  <a:pt x="1866" y="2163"/>
                </a:lnTo>
                <a:lnTo>
                  <a:pt x="1963" y="2067"/>
                </a:lnTo>
                <a:lnTo>
                  <a:pt x="2013" y="2017"/>
                </a:lnTo>
                <a:lnTo>
                  <a:pt x="2062" y="1966"/>
                </a:lnTo>
                <a:lnTo>
                  <a:pt x="2110" y="1914"/>
                </a:lnTo>
                <a:lnTo>
                  <a:pt x="2159" y="1860"/>
                </a:lnTo>
                <a:lnTo>
                  <a:pt x="2206" y="1806"/>
                </a:lnTo>
                <a:lnTo>
                  <a:pt x="2254" y="1752"/>
                </a:lnTo>
                <a:lnTo>
                  <a:pt x="2300" y="1696"/>
                </a:lnTo>
                <a:lnTo>
                  <a:pt x="2344" y="1639"/>
                </a:lnTo>
                <a:lnTo>
                  <a:pt x="2386" y="1582"/>
                </a:lnTo>
                <a:lnTo>
                  <a:pt x="2427" y="1525"/>
                </a:lnTo>
                <a:lnTo>
                  <a:pt x="2465" y="1468"/>
                </a:lnTo>
                <a:lnTo>
                  <a:pt x="2501" y="1411"/>
                </a:lnTo>
                <a:lnTo>
                  <a:pt x="2536" y="1354"/>
                </a:lnTo>
                <a:lnTo>
                  <a:pt x="2566" y="1297"/>
                </a:lnTo>
                <a:lnTo>
                  <a:pt x="2585" y="1260"/>
                </a:lnTo>
                <a:lnTo>
                  <a:pt x="2600" y="1223"/>
                </a:lnTo>
                <a:lnTo>
                  <a:pt x="2615" y="1186"/>
                </a:lnTo>
                <a:lnTo>
                  <a:pt x="2628" y="1148"/>
                </a:lnTo>
                <a:lnTo>
                  <a:pt x="2639" y="1109"/>
                </a:lnTo>
                <a:lnTo>
                  <a:pt x="2649" y="1072"/>
                </a:lnTo>
                <a:lnTo>
                  <a:pt x="2657" y="1034"/>
                </a:lnTo>
                <a:lnTo>
                  <a:pt x="2662" y="995"/>
                </a:lnTo>
                <a:lnTo>
                  <a:pt x="2668" y="956"/>
                </a:lnTo>
                <a:lnTo>
                  <a:pt x="2671" y="919"/>
                </a:lnTo>
                <a:lnTo>
                  <a:pt x="2674" y="880"/>
                </a:lnTo>
                <a:lnTo>
                  <a:pt x="2674" y="842"/>
                </a:lnTo>
                <a:lnTo>
                  <a:pt x="2672" y="804"/>
                </a:lnTo>
                <a:lnTo>
                  <a:pt x="2671" y="766"/>
                </a:lnTo>
                <a:lnTo>
                  <a:pt x="2667" y="728"/>
                </a:lnTo>
                <a:lnTo>
                  <a:pt x="2661" y="691"/>
                </a:lnTo>
                <a:lnTo>
                  <a:pt x="2655" y="655"/>
                </a:lnTo>
                <a:lnTo>
                  <a:pt x="2647" y="619"/>
                </a:lnTo>
                <a:lnTo>
                  <a:pt x="2639" y="583"/>
                </a:lnTo>
                <a:lnTo>
                  <a:pt x="2628" y="546"/>
                </a:lnTo>
                <a:lnTo>
                  <a:pt x="2617" y="513"/>
                </a:lnTo>
                <a:lnTo>
                  <a:pt x="2604" y="478"/>
                </a:lnTo>
                <a:lnTo>
                  <a:pt x="2590" y="445"/>
                </a:lnTo>
                <a:lnTo>
                  <a:pt x="2575" y="413"/>
                </a:lnTo>
                <a:lnTo>
                  <a:pt x="2560" y="381"/>
                </a:lnTo>
                <a:lnTo>
                  <a:pt x="2541" y="350"/>
                </a:lnTo>
                <a:lnTo>
                  <a:pt x="2523" y="320"/>
                </a:lnTo>
                <a:lnTo>
                  <a:pt x="2504" y="291"/>
                </a:lnTo>
                <a:lnTo>
                  <a:pt x="2484" y="263"/>
                </a:lnTo>
                <a:lnTo>
                  <a:pt x="2462" y="236"/>
                </a:lnTo>
                <a:lnTo>
                  <a:pt x="2440" y="210"/>
                </a:lnTo>
                <a:lnTo>
                  <a:pt x="2418" y="186"/>
                </a:lnTo>
                <a:lnTo>
                  <a:pt x="2393" y="163"/>
                </a:lnTo>
                <a:lnTo>
                  <a:pt x="2368" y="140"/>
                </a:lnTo>
                <a:lnTo>
                  <a:pt x="2343" y="120"/>
                </a:lnTo>
                <a:lnTo>
                  <a:pt x="2316" y="101"/>
                </a:lnTo>
                <a:lnTo>
                  <a:pt x="2288" y="83"/>
                </a:lnTo>
                <a:lnTo>
                  <a:pt x="2261" y="67"/>
                </a:lnTo>
                <a:lnTo>
                  <a:pt x="2231" y="53"/>
                </a:lnTo>
                <a:lnTo>
                  <a:pt x="2201" y="40"/>
                </a:lnTo>
                <a:lnTo>
                  <a:pt x="2170" y="29"/>
                </a:lnTo>
                <a:lnTo>
                  <a:pt x="2140" y="19"/>
                </a:lnTo>
                <a:lnTo>
                  <a:pt x="2108" y="11"/>
                </a:lnTo>
                <a:lnTo>
                  <a:pt x="2076" y="6"/>
                </a:lnTo>
                <a:lnTo>
                  <a:pt x="2042" y="1"/>
                </a:lnTo>
                <a:lnTo>
                  <a:pt x="2009" y="0"/>
                </a:lnTo>
                <a:lnTo>
                  <a:pt x="1976" y="0"/>
                </a:lnTo>
                <a:lnTo>
                  <a:pt x="1941" y="1"/>
                </a:lnTo>
                <a:lnTo>
                  <a:pt x="1905" y="6"/>
                </a:lnTo>
                <a:lnTo>
                  <a:pt x="1870" y="13"/>
                </a:lnTo>
                <a:lnTo>
                  <a:pt x="1834" y="21"/>
                </a:lnTo>
                <a:lnTo>
                  <a:pt x="1798" y="32"/>
                </a:lnTo>
                <a:lnTo>
                  <a:pt x="1760" y="46"/>
                </a:lnTo>
                <a:lnTo>
                  <a:pt x="1723" y="61"/>
                </a:lnTo>
                <a:lnTo>
                  <a:pt x="1685" y="79"/>
                </a:lnTo>
                <a:lnTo>
                  <a:pt x="1648" y="100"/>
                </a:lnTo>
                <a:lnTo>
                  <a:pt x="1610" y="124"/>
                </a:lnTo>
                <a:lnTo>
                  <a:pt x="1571" y="149"/>
                </a:lnTo>
                <a:lnTo>
                  <a:pt x="1532" y="178"/>
                </a:lnTo>
                <a:lnTo>
                  <a:pt x="1495" y="209"/>
                </a:lnTo>
                <a:lnTo>
                  <a:pt x="1454" y="242"/>
                </a:lnTo>
                <a:lnTo>
                  <a:pt x="1415" y="279"/>
                </a:lnTo>
                <a:lnTo>
                  <a:pt x="1376" y="318"/>
                </a:lnTo>
                <a:lnTo>
                  <a:pt x="1337" y="361"/>
                </a:lnTo>
                <a:close/>
                <a:moveTo>
                  <a:pt x="2311" y="1349"/>
                </a:moveTo>
                <a:lnTo>
                  <a:pt x="2311" y="1349"/>
                </a:lnTo>
                <a:lnTo>
                  <a:pt x="2297" y="1349"/>
                </a:lnTo>
                <a:lnTo>
                  <a:pt x="2284" y="1347"/>
                </a:lnTo>
                <a:lnTo>
                  <a:pt x="2272" y="1344"/>
                </a:lnTo>
                <a:lnTo>
                  <a:pt x="2259" y="1342"/>
                </a:lnTo>
                <a:lnTo>
                  <a:pt x="2247" y="1337"/>
                </a:lnTo>
                <a:lnTo>
                  <a:pt x="2236" y="1332"/>
                </a:lnTo>
                <a:lnTo>
                  <a:pt x="2224" y="1326"/>
                </a:lnTo>
                <a:lnTo>
                  <a:pt x="2213" y="1319"/>
                </a:lnTo>
                <a:lnTo>
                  <a:pt x="2204" y="1312"/>
                </a:lnTo>
                <a:lnTo>
                  <a:pt x="2192" y="1304"/>
                </a:lnTo>
                <a:lnTo>
                  <a:pt x="2184" y="1296"/>
                </a:lnTo>
                <a:lnTo>
                  <a:pt x="2176" y="1286"/>
                </a:lnTo>
                <a:lnTo>
                  <a:pt x="2167" y="1276"/>
                </a:lnTo>
                <a:lnTo>
                  <a:pt x="2159" y="1265"/>
                </a:lnTo>
                <a:lnTo>
                  <a:pt x="2152" y="1254"/>
                </a:lnTo>
                <a:lnTo>
                  <a:pt x="2147" y="1243"/>
                </a:lnTo>
                <a:lnTo>
                  <a:pt x="1521" y="1243"/>
                </a:lnTo>
                <a:lnTo>
                  <a:pt x="1510" y="1241"/>
                </a:lnTo>
                <a:lnTo>
                  <a:pt x="1500" y="1239"/>
                </a:lnTo>
                <a:lnTo>
                  <a:pt x="1492" y="1235"/>
                </a:lnTo>
                <a:lnTo>
                  <a:pt x="1483" y="1229"/>
                </a:lnTo>
                <a:lnTo>
                  <a:pt x="1476" y="1222"/>
                </a:lnTo>
                <a:lnTo>
                  <a:pt x="1470" y="1215"/>
                </a:lnTo>
                <a:lnTo>
                  <a:pt x="1464" y="1205"/>
                </a:lnTo>
                <a:lnTo>
                  <a:pt x="1461" y="1196"/>
                </a:lnTo>
                <a:lnTo>
                  <a:pt x="1404" y="983"/>
                </a:lnTo>
                <a:lnTo>
                  <a:pt x="1221" y="1951"/>
                </a:lnTo>
                <a:lnTo>
                  <a:pt x="1218" y="1962"/>
                </a:lnTo>
                <a:lnTo>
                  <a:pt x="1214" y="1973"/>
                </a:lnTo>
                <a:lnTo>
                  <a:pt x="1207" y="1981"/>
                </a:lnTo>
                <a:lnTo>
                  <a:pt x="1200" y="1989"/>
                </a:lnTo>
                <a:lnTo>
                  <a:pt x="1190" y="1995"/>
                </a:lnTo>
                <a:lnTo>
                  <a:pt x="1180" y="1999"/>
                </a:lnTo>
                <a:lnTo>
                  <a:pt x="1171" y="2002"/>
                </a:lnTo>
                <a:lnTo>
                  <a:pt x="1160" y="2003"/>
                </a:lnTo>
                <a:lnTo>
                  <a:pt x="1148" y="2002"/>
                </a:lnTo>
                <a:lnTo>
                  <a:pt x="1139" y="1999"/>
                </a:lnTo>
                <a:lnTo>
                  <a:pt x="1129" y="1994"/>
                </a:lnTo>
                <a:lnTo>
                  <a:pt x="1121" y="1988"/>
                </a:lnTo>
                <a:lnTo>
                  <a:pt x="1114" y="1980"/>
                </a:lnTo>
                <a:lnTo>
                  <a:pt x="1107" y="1970"/>
                </a:lnTo>
                <a:lnTo>
                  <a:pt x="1103" y="1960"/>
                </a:lnTo>
                <a:lnTo>
                  <a:pt x="1100" y="1949"/>
                </a:lnTo>
                <a:lnTo>
                  <a:pt x="905" y="726"/>
                </a:lnTo>
                <a:lnTo>
                  <a:pt x="815" y="1158"/>
                </a:lnTo>
                <a:lnTo>
                  <a:pt x="812" y="1169"/>
                </a:lnTo>
                <a:lnTo>
                  <a:pt x="808" y="1179"/>
                </a:lnTo>
                <a:lnTo>
                  <a:pt x="801" y="1187"/>
                </a:lnTo>
                <a:lnTo>
                  <a:pt x="794" y="1196"/>
                </a:lnTo>
                <a:lnTo>
                  <a:pt x="786" y="1201"/>
                </a:lnTo>
                <a:lnTo>
                  <a:pt x="776" y="1205"/>
                </a:lnTo>
                <a:lnTo>
                  <a:pt x="766" y="1208"/>
                </a:lnTo>
                <a:lnTo>
                  <a:pt x="755" y="1210"/>
                </a:lnTo>
                <a:lnTo>
                  <a:pt x="349" y="1210"/>
                </a:lnTo>
                <a:lnTo>
                  <a:pt x="336" y="1208"/>
                </a:lnTo>
                <a:lnTo>
                  <a:pt x="324" y="1204"/>
                </a:lnTo>
                <a:lnTo>
                  <a:pt x="314" y="1198"/>
                </a:lnTo>
                <a:lnTo>
                  <a:pt x="304" y="1190"/>
                </a:lnTo>
                <a:lnTo>
                  <a:pt x="298" y="1180"/>
                </a:lnTo>
                <a:lnTo>
                  <a:pt x="292" y="1169"/>
                </a:lnTo>
                <a:lnTo>
                  <a:pt x="288" y="1157"/>
                </a:lnTo>
                <a:lnTo>
                  <a:pt x="286" y="1144"/>
                </a:lnTo>
                <a:lnTo>
                  <a:pt x="288" y="1130"/>
                </a:lnTo>
                <a:lnTo>
                  <a:pt x="292" y="1118"/>
                </a:lnTo>
                <a:lnTo>
                  <a:pt x="298" y="1107"/>
                </a:lnTo>
                <a:lnTo>
                  <a:pt x="304" y="1097"/>
                </a:lnTo>
                <a:lnTo>
                  <a:pt x="314" y="1090"/>
                </a:lnTo>
                <a:lnTo>
                  <a:pt x="324" y="1083"/>
                </a:lnTo>
                <a:lnTo>
                  <a:pt x="336" y="1080"/>
                </a:lnTo>
                <a:lnTo>
                  <a:pt x="349" y="1079"/>
                </a:lnTo>
                <a:lnTo>
                  <a:pt x="705" y="1079"/>
                </a:lnTo>
                <a:lnTo>
                  <a:pt x="852" y="368"/>
                </a:lnTo>
                <a:lnTo>
                  <a:pt x="855" y="357"/>
                </a:lnTo>
                <a:lnTo>
                  <a:pt x="861" y="348"/>
                </a:lnTo>
                <a:lnTo>
                  <a:pt x="868" y="338"/>
                </a:lnTo>
                <a:lnTo>
                  <a:pt x="874" y="331"/>
                </a:lnTo>
                <a:lnTo>
                  <a:pt x="883" y="324"/>
                </a:lnTo>
                <a:lnTo>
                  <a:pt x="893" y="320"/>
                </a:lnTo>
                <a:lnTo>
                  <a:pt x="904" y="317"/>
                </a:lnTo>
                <a:lnTo>
                  <a:pt x="913" y="317"/>
                </a:lnTo>
                <a:lnTo>
                  <a:pt x="925" y="318"/>
                </a:lnTo>
                <a:lnTo>
                  <a:pt x="936" y="321"/>
                </a:lnTo>
                <a:lnTo>
                  <a:pt x="944" y="327"/>
                </a:lnTo>
                <a:lnTo>
                  <a:pt x="952" y="332"/>
                </a:lnTo>
                <a:lnTo>
                  <a:pt x="961" y="341"/>
                </a:lnTo>
                <a:lnTo>
                  <a:pt x="966" y="350"/>
                </a:lnTo>
                <a:lnTo>
                  <a:pt x="970" y="360"/>
                </a:lnTo>
                <a:lnTo>
                  <a:pt x="973" y="371"/>
                </a:lnTo>
                <a:lnTo>
                  <a:pt x="1166" y="1578"/>
                </a:lnTo>
                <a:lnTo>
                  <a:pt x="1333" y="691"/>
                </a:lnTo>
                <a:lnTo>
                  <a:pt x="1336" y="681"/>
                </a:lnTo>
                <a:lnTo>
                  <a:pt x="1340" y="671"/>
                </a:lnTo>
                <a:lnTo>
                  <a:pt x="1346" y="662"/>
                </a:lnTo>
                <a:lnTo>
                  <a:pt x="1353" y="655"/>
                </a:lnTo>
                <a:lnTo>
                  <a:pt x="1361" y="648"/>
                </a:lnTo>
                <a:lnTo>
                  <a:pt x="1371" y="644"/>
                </a:lnTo>
                <a:lnTo>
                  <a:pt x="1381" y="641"/>
                </a:lnTo>
                <a:lnTo>
                  <a:pt x="1390" y="640"/>
                </a:lnTo>
                <a:lnTo>
                  <a:pt x="1401" y="640"/>
                </a:lnTo>
                <a:lnTo>
                  <a:pt x="1411" y="642"/>
                </a:lnTo>
                <a:lnTo>
                  <a:pt x="1421" y="646"/>
                </a:lnTo>
                <a:lnTo>
                  <a:pt x="1429" y="652"/>
                </a:lnTo>
                <a:lnTo>
                  <a:pt x="1438" y="659"/>
                </a:lnTo>
                <a:lnTo>
                  <a:pt x="1443" y="667"/>
                </a:lnTo>
                <a:lnTo>
                  <a:pt x="1449" y="676"/>
                </a:lnTo>
                <a:lnTo>
                  <a:pt x="1453" y="687"/>
                </a:lnTo>
                <a:lnTo>
                  <a:pt x="1567" y="1112"/>
                </a:lnTo>
                <a:lnTo>
                  <a:pt x="2129" y="1112"/>
                </a:lnTo>
                <a:lnTo>
                  <a:pt x="2133" y="1096"/>
                </a:lnTo>
                <a:lnTo>
                  <a:pt x="2138" y="1080"/>
                </a:lnTo>
                <a:lnTo>
                  <a:pt x="2144" y="1065"/>
                </a:lnTo>
                <a:lnTo>
                  <a:pt x="2152" y="1050"/>
                </a:lnTo>
                <a:lnTo>
                  <a:pt x="2161" y="1037"/>
                </a:lnTo>
                <a:lnTo>
                  <a:pt x="2170" y="1023"/>
                </a:lnTo>
                <a:lnTo>
                  <a:pt x="2181" y="1012"/>
                </a:lnTo>
                <a:lnTo>
                  <a:pt x="2192" y="1001"/>
                </a:lnTo>
                <a:lnTo>
                  <a:pt x="2205" y="991"/>
                </a:lnTo>
                <a:lnTo>
                  <a:pt x="2218" y="982"/>
                </a:lnTo>
                <a:lnTo>
                  <a:pt x="2231" y="975"/>
                </a:lnTo>
                <a:lnTo>
                  <a:pt x="2247" y="968"/>
                </a:lnTo>
                <a:lnTo>
                  <a:pt x="2262" y="963"/>
                </a:lnTo>
                <a:lnTo>
                  <a:pt x="2277" y="959"/>
                </a:lnTo>
                <a:lnTo>
                  <a:pt x="2294" y="956"/>
                </a:lnTo>
                <a:lnTo>
                  <a:pt x="2311" y="956"/>
                </a:lnTo>
                <a:lnTo>
                  <a:pt x="2329" y="956"/>
                </a:lnTo>
                <a:lnTo>
                  <a:pt x="2348" y="961"/>
                </a:lnTo>
                <a:lnTo>
                  <a:pt x="2365" y="965"/>
                </a:lnTo>
                <a:lnTo>
                  <a:pt x="2383" y="972"/>
                </a:lnTo>
                <a:lnTo>
                  <a:pt x="2398" y="980"/>
                </a:lnTo>
                <a:lnTo>
                  <a:pt x="2414" y="990"/>
                </a:lnTo>
                <a:lnTo>
                  <a:pt x="2429" y="1001"/>
                </a:lnTo>
                <a:lnTo>
                  <a:pt x="2441" y="1013"/>
                </a:lnTo>
                <a:lnTo>
                  <a:pt x="2454" y="1027"/>
                </a:lnTo>
                <a:lnTo>
                  <a:pt x="2465" y="1043"/>
                </a:lnTo>
                <a:lnTo>
                  <a:pt x="2473" y="1059"/>
                </a:lnTo>
                <a:lnTo>
                  <a:pt x="2482" y="1076"/>
                </a:lnTo>
                <a:lnTo>
                  <a:pt x="2487" y="1094"/>
                </a:lnTo>
                <a:lnTo>
                  <a:pt x="2493" y="1114"/>
                </a:lnTo>
                <a:lnTo>
                  <a:pt x="2496" y="1133"/>
                </a:lnTo>
                <a:lnTo>
                  <a:pt x="2496" y="1153"/>
                </a:lnTo>
                <a:lnTo>
                  <a:pt x="2496" y="1173"/>
                </a:lnTo>
                <a:lnTo>
                  <a:pt x="2493" y="1193"/>
                </a:lnTo>
                <a:lnTo>
                  <a:pt x="2487" y="1211"/>
                </a:lnTo>
                <a:lnTo>
                  <a:pt x="2482" y="1229"/>
                </a:lnTo>
                <a:lnTo>
                  <a:pt x="2473" y="1246"/>
                </a:lnTo>
                <a:lnTo>
                  <a:pt x="2464" y="1262"/>
                </a:lnTo>
                <a:lnTo>
                  <a:pt x="2454" y="1278"/>
                </a:lnTo>
                <a:lnTo>
                  <a:pt x="2441" y="1292"/>
                </a:lnTo>
                <a:lnTo>
                  <a:pt x="2429" y="1304"/>
                </a:lnTo>
                <a:lnTo>
                  <a:pt x="2414" y="1315"/>
                </a:lnTo>
                <a:lnTo>
                  <a:pt x="2398" y="1325"/>
                </a:lnTo>
                <a:lnTo>
                  <a:pt x="2383" y="1333"/>
                </a:lnTo>
                <a:lnTo>
                  <a:pt x="2365" y="1340"/>
                </a:lnTo>
                <a:lnTo>
                  <a:pt x="2348" y="1344"/>
                </a:lnTo>
                <a:lnTo>
                  <a:pt x="2329" y="1349"/>
                </a:lnTo>
                <a:lnTo>
                  <a:pt x="2311" y="1349"/>
                </a:lnTo>
                <a:close/>
              </a:path>
            </a:pathLst>
          </a:custGeom>
          <a:solidFill>
            <a:srgbClr val="D33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031048" y="1089570"/>
            <a:ext cx="95269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1" y="1754755"/>
            <a:ext cx="5953420" cy="456032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71417" y="2259880"/>
            <a:ext cx="4828018" cy="3247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12700" eaLnBrk="0" hangingPunct="0">
              <a:lnSpc>
                <a:spcPct val="150000"/>
              </a:lnSpc>
              <a:buClr>
                <a:srgbClr val="1C1C1C"/>
              </a:buClr>
            </a:pP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、肌内注射的定义？</a:t>
            </a:r>
            <a:endParaRPr lang="en-US" altLang="zh-CN" sz="28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marL="342900" lvl="1" indent="12700" eaLnBrk="0" hangingPunct="0">
              <a:lnSpc>
                <a:spcPct val="150000"/>
              </a:lnSpc>
              <a:buClr>
                <a:srgbClr val="1C1C1C"/>
              </a:buClr>
            </a:pP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en-US" altLang="zh-CN" sz="28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marL="342900" lvl="1" indent="12700" eaLnBrk="0" hangingPunct="0">
              <a:lnSpc>
                <a:spcPct val="150000"/>
              </a:lnSpc>
              <a:buClr>
                <a:srgbClr val="1C1C1C"/>
              </a:buClr>
            </a:pP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2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、臀大肌的定位方法？</a:t>
            </a:r>
            <a:endParaRPr lang="en-US" altLang="zh-CN" sz="28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marL="342900" lvl="1" indent="12700" eaLnBrk="0" hangingPunct="0">
              <a:lnSpc>
                <a:spcPct val="150000"/>
              </a:lnSpc>
              <a:buClr>
                <a:srgbClr val="1C1C1C"/>
              </a:buClr>
            </a:pPr>
            <a:endParaRPr lang="en-US" altLang="zh-CN" sz="28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marL="342900" lvl="1" indent="12700" eaLnBrk="0" hangingPunct="0">
              <a:lnSpc>
                <a:spcPct val="150000"/>
              </a:lnSpc>
              <a:buClr>
                <a:srgbClr val="1C1C1C"/>
              </a:buClr>
            </a:pP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3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、肌内注射的部位选择？</a:t>
            </a:r>
            <a:endParaRPr lang="en-US" altLang="zh-CN" sz="28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8715" y="1498600"/>
            <a:ext cx="6630670" cy="4563745"/>
          </a:xfrm>
        </p:spPr>
        <p:txBody>
          <a:bodyPr>
            <a:normAutofit fontScale="90000"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3300" b="1" dirty="0" smtClean="0">
                <a:ea typeface="楷体_GB2312" panose="02010609030101010101" pitchFamily="49" charset="-122"/>
              </a:rPr>
              <a:t>    定义</a:t>
            </a:r>
            <a:r>
              <a:rPr lang="zh-CN" altLang="en-US" sz="3300" b="1" dirty="0">
                <a:ea typeface="楷体_GB2312" panose="02010609030101010101" pitchFamily="49" charset="-122"/>
              </a:rPr>
              <a:t>：将一定量药液注入</a:t>
            </a:r>
            <a:r>
              <a:rPr lang="zh-CN" altLang="en-US" sz="3300" b="1" dirty="0">
                <a:solidFill>
                  <a:srgbClr val="FF0000"/>
                </a:solidFill>
                <a:ea typeface="楷体_GB2312" panose="02010609030101010101" pitchFamily="49" charset="-122"/>
              </a:rPr>
              <a:t>肌肉    </a:t>
            </a:r>
            <a:br>
              <a:rPr lang="zh-CN" altLang="en-US" sz="3300" b="1" dirty="0">
                <a:solidFill>
                  <a:srgbClr val="FF0000"/>
                </a:solidFill>
                <a:ea typeface="楷体_GB2312" panose="02010609030101010101" pitchFamily="49" charset="-122"/>
              </a:rPr>
            </a:br>
            <a:r>
              <a:rPr lang="zh-CN" altLang="en-US" sz="3300" b="1" dirty="0">
                <a:solidFill>
                  <a:srgbClr val="FF0000"/>
                </a:solidFill>
                <a:ea typeface="楷体_GB2312" panose="02010609030101010101" pitchFamily="49" charset="-122"/>
              </a:rPr>
              <a:t>      组织</a:t>
            </a:r>
            <a:r>
              <a:rPr lang="zh-CN" altLang="en-US" sz="3300" b="1" dirty="0">
                <a:ea typeface="楷体_GB2312" panose="02010609030101010101" pitchFamily="49" charset="-122"/>
              </a:rPr>
              <a:t>的方法</a:t>
            </a:r>
            <a:br>
              <a:rPr lang="en-US" altLang="zh-CN" sz="3300" dirty="0"/>
            </a:br>
            <a:br>
              <a:rPr lang="en-US" altLang="zh-CN" sz="3300" dirty="0"/>
            </a:br>
            <a:r>
              <a:rPr lang="zh-CN" altLang="en-US" sz="33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目的：注入药物，用于不宜或不能 </a:t>
            </a:r>
            <a:br>
              <a:rPr lang="zh-CN" altLang="en-US" sz="33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r>
              <a:rPr lang="zh-CN" altLang="en-US" sz="33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 口服、皮下注射、静脉注射且   </a:t>
            </a:r>
            <a:br>
              <a:rPr lang="zh-CN" altLang="en-US" sz="33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</a:br>
            <a:r>
              <a:rPr lang="zh-CN" altLang="en-US" sz="33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 要求迅速发挥疗效时</a:t>
            </a:r>
            <a:endParaRPr lang="zh-CN" altLang="en-US" sz="33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7" y="1888900"/>
            <a:ext cx="5144903" cy="447177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285572" y="290241"/>
            <a:ext cx="852509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400" b="1" dirty="0">
                <a:ea typeface="楷体_GB2312" panose="02010609030101010101" pitchFamily="49" charset="-122"/>
              </a:rPr>
              <a:t>肌肉注射法（</a:t>
            </a:r>
            <a:r>
              <a:rPr lang="en-US" altLang="zh-CN" sz="3400" b="1" dirty="0">
                <a:ea typeface="楷体_GB2312" panose="02010609030101010101" pitchFamily="49" charset="-122"/>
              </a:rPr>
              <a:t>intramuscular injection, IM</a:t>
            </a:r>
            <a:r>
              <a:rPr lang="zh-CN" altLang="en-US" sz="3400" b="1" dirty="0">
                <a:ea typeface="楷体_GB2312" panose="02010609030101010101" pitchFamily="49" charset="-122"/>
              </a:rPr>
              <a:t>）</a:t>
            </a:r>
            <a:endParaRPr lang="zh-CN" altLang="en-US" sz="3400" dirty="0"/>
          </a:p>
        </p:txBody>
      </p:sp>
      <p:sp>
        <p:nvSpPr>
          <p:cNvPr id="10" name="Freeform 193"/>
          <p:cNvSpPr>
            <a:spLocks noEditPoints="1"/>
          </p:cNvSpPr>
          <p:nvPr/>
        </p:nvSpPr>
        <p:spPr bwMode="auto">
          <a:xfrm>
            <a:off x="171417" y="290241"/>
            <a:ext cx="859631" cy="842963"/>
          </a:xfrm>
          <a:custGeom>
            <a:avLst/>
            <a:gdLst>
              <a:gd name="T0" fmla="*/ 1180 w 2674"/>
              <a:gd name="T1" fmla="*/ 209 h 2622"/>
              <a:gd name="T2" fmla="*/ 951 w 2674"/>
              <a:gd name="T3" fmla="*/ 61 h 2622"/>
              <a:gd name="T4" fmla="*/ 734 w 2674"/>
              <a:gd name="T5" fmla="*/ 1 h 2622"/>
              <a:gd name="T6" fmla="*/ 534 w 2674"/>
              <a:gd name="T7" fmla="*/ 19 h 2622"/>
              <a:gd name="T8" fmla="*/ 359 w 2674"/>
              <a:gd name="T9" fmla="*/ 101 h 2622"/>
              <a:gd name="T10" fmla="*/ 211 w 2674"/>
              <a:gd name="T11" fmla="*/ 236 h 2622"/>
              <a:gd name="T12" fmla="*/ 99 w 2674"/>
              <a:gd name="T13" fmla="*/ 413 h 2622"/>
              <a:gd name="T14" fmla="*/ 26 w 2674"/>
              <a:gd name="T15" fmla="*/ 619 h 2622"/>
              <a:gd name="T16" fmla="*/ 0 w 2674"/>
              <a:gd name="T17" fmla="*/ 842 h 2622"/>
              <a:gd name="T18" fmla="*/ 25 w 2674"/>
              <a:gd name="T19" fmla="*/ 1072 h 2622"/>
              <a:gd name="T20" fmla="*/ 107 w 2674"/>
              <a:gd name="T21" fmla="*/ 1297 h 2622"/>
              <a:gd name="T22" fmla="*/ 288 w 2674"/>
              <a:gd name="T23" fmla="*/ 1582 h 2622"/>
              <a:gd name="T24" fmla="*/ 563 w 2674"/>
              <a:gd name="T25" fmla="*/ 1914 h 2622"/>
              <a:gd name="T26" fmla="*/ 993 w 2674"/>
              <a:gd name="T27" fmla="*/ 2334 h 2622"/>
              <a:gd name="T28" fmla="*/ 1336 w 2674"/>
              <a:gd name="T29" fmla="*/ 2622 h 2622"/>
              <a:gd name="T30" fmla="*/ 1456 w 2674"/>
              <a:gd name="T31" fmla="*/ 2527 h 2622"/>
              <a:gd name="T32" fmla="*/ 1963 w 2674"/>
              <a:gd name="T33" fmla="*/ 2067 h 2622"/>
              <a:gd name="T34" fmla="*/ 2254 w 2674"/>
              <a:gd name="T35" fmla="*/ 1752 h 2622"/>
              <a:gd name="T36" fmla="*/ 2501 w 2674"/>
              <a:gd name="T37" fmla="*/ 1411 h 2622"/>
              <a:gd name="T38" fmla="*/ 2615 w 2674"/>
              <a:gd name="T39" fmla="*/ 1186 h 2622"/>
              <a:gd name="T40" fmla="*/ 2668 w 2674"/>
              <a:gd name="T41" fmla="*/ 956 h 2622"/>
              <a:gd name="T42" fmla="*/ 2667 w 2674"/>
              <a:gd name="T43" fmla="*/ 728 h 2622"/>
              <a:gd name="T44" fmla="*/ 2617 w 2674"/>
              <a:gd name="T45" fmla="*/ 513 h 2622"/>
              <a:gd name="T46" fmla="*/ 2523 w 2674"/>
              <a:gd name="T47" fmla="*/ 320 h 2622"/>
              <a:gd name="T48" fmla="*/ 2393 w 2674"/>
              <a:gd name="T49" fmla="*/ 163 h 2622"/>
              <a:gd name="T50" fmla="*/ 2231 w 2674"/>
              <a:gd name="T51" fmla="*/ 53 h 2622"/>
              <a:gd name="T52" fmla="*/ 2042 w 2674"/>
              <a:gd name="T53" fmla="*/ 1 h 2622"/>
              <a:gd name="T54" fmla="*/ 1834 w 2674"/>
              <a:gd name="T55" fmla="*/ 21 h 2622"/>
              <a:gd name="T56" fmla="*/ 1610 w 2674"/>
              <a:gd name="T57" fmla="*/ 124 h 2622"/>
              <a:gd name="T58" fmla="*/ 1376 w 2674"/>
              <a:gd name="T59" fmla="*/ 318 h 2622"/>
              <a:gd name="T60" fmla="*/ 2284 w 2674"/>
              <a:gd name="T61" fmla="*/ 1347 h 2622"/>
              <a:gd name="T62" fmla="*/ 2213 w 2674"/>
              <a:gd name="T63" fmla="*/ 1319 h 2622"/>
              <a:gd name="T64" fmla="*/ 2159 w 2674"/>
              <a:gd name="T65" fmla="*/ 1265 h 2622"/>
              <a:gd name="T66" fmla="*/ 1500 w 2674"/>
              <a:gd name="T67" fmla="*/ 1239 h 2622"/>
              <a:gd name="T68" fmla="*/ 1461 w 2674"/>
              <a:gd name="T69" fmla="*/ 1196 h 2622"/>
              <a:gd name="T70" fmla="*/ 1207 w 2674"/>
              <a:gd name="T71" fmla="*/ 1981 h 2622"/>
              <a:gd name="T72" fmla="*/ 1160 w 2674"/>
              <a:gd name="T73" fmla="*/ 2003 h 2622"/>
              <a:gd name="T74" fmla="*/ 1107 w 2674"/>
              <a:gd name="T75" fmla="*/ 1970 h 2622"/>
              <a:gd name="T76" fmla="*/ 812 w 2674"/>
              <a:gd name="T77" fmla="*/ 1169 h 2622"/>
              <a:gd name="T78" fmla="*/ 766 w 2674"/>
              <a:gd name="T79" fmla="*/ 1208 h 2622"/>
              <a:gd name="T80" fmla="*/ 314 w 2674"/>
              <a:gd name="T81" fmla="*/ 1198 h 2622"/>
              <a:gd name="T82" fmla="*/ 286 w 2674"/>
              <a:gd name="T83" fmla="*/ 1144 h 2622"/>
              <a:gd name="T84" fmla="*/ 324 w 2674"/>
              <a:gd name="T85" fmla="*/ 1083 h 2622"/>
              <a:gd name="T86" fmla="*/ 855 w 2674"/>
              <a:gd name="T87" fmla="*/ 357 h 2622"/>
              <a:gd name="T88" fmla="*/ 904 w 2674"/>
              <a:gd name="T89" fmla="*/ 317 h 2622"/>
              <a:gd name="T90" fmla="*/ 952 w 2674"/>
              <a:gd name="T91" fmla="*/ 332 h 2622"/>
              <a:gd name="T92" fmla="*/ 1333 w 2674"/>
              <a:gd name="T93" fmla="*/ 691 h 2622"/>
              <a:gd name="T94" fmla="*/ 1361 w 2674"/>
              <a:gd name="T95" fmla="*/ 648 h 2622"/>
              <a:gd name="T96" fmla="*/ 1411 w 2674"/>
              <a:gd name="T97" fmla="*/ 642 h 2622"/>
              <a:gd name="T98" fmla="*/ 1453 w 2674"/>
              <a:gd name="T99" fmla="*/ 687 h 2622"/>
              <a:gd name="T100" fmla="*/ 2144 w 2674"/>
              <a:gd name="T101" fmla="*/ 1065 h 2622"/>
              <a:gd name="T102" fmla="*/ 2205 w 2674"/>
              <a:gd name="T103" fmla="*/ 991 h 2622"/>
              <a:gd name="T104" fmla="*/ 2294 w 2674"/>
              <a:gd name="T105" fmla="*/ 956 h 2622"/>
              <a:gd name="T106" fmla="*/ 2383 w 2674"/>
              <a:gd name="T107" fmla="*/ 972 h 2622"/>
              <a:gd name="T108" fmla="*/ 2465 w 2674"/>
              <a:gd name="T109" fmla="*/ 1043 h 2622"/>
              <a:gd name="T110" fmla="*/ 2496 w 2674"/>
              <a:gd name="T111" fmla="*/ 1153 h 2622"/>
              <a:gd name="T112" fmla="*/ 2473 w 2674"/>
              <a:gd name="T113" fmla="*/ 1246 h 2622"/>
              <a:gd name="T114" fmla="*/ 2398 w 2674"/>
              <a:gd name="T115" fmla="*/ 1325 h 2622"/>
              <a:gd name="T116" fmla="*/ 2311 w 2674"/>
              <a:gd name="T117" fmla="*/ 1349 h 2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74" h="2622">
                <a:moveTo>
                  <a:pt x="1337" y="361"/>
                </a:moveTo>
                <a:lnTo>
                  <a:pt x="1337" y="361"/>
                </a:lnTo>
                <a:lnTo>
                  <a:pt x="1297" y="318"/>
                </a:lnTo>
                <a:lnTo>
                  <a:pt x="1258" y="279"/>
                </a:lnTo>
                <a:lnTo>
                  <a:pt x="1219" y="242"/>
                </a:lnTo>
                <a:lnTo>
                  <a:pt x="1180" y="209"/>
                </a:lnTo>
                <a:lnTo>
                  <a:pt x="1141" y="178"/>
                </a:lnTo>
                <a:lnTo>
                  <a:pt x="1103" y="149"/>
                </a:lnTo>
                <a:lnTo>
                  <a:pt x="1064" y="124"/>
                </a:lnTo>
                <a:lnTo>
                  <a:pt x="1026" y="100"/>
                </a:lnTo>
                <a:lnTo>
                  <a:pt x="989" y="79"/>
                </a:lnTo>
                <a:lnTo>
                  <a:pt x="951" y="61"/>
                </a:lnTo>
                <a:lnTo>
                  <a:pt x="913" y="46"/>
                </a:lnTo>
                <a:lnTo>
                  <a:pt x="877" y="32"/>
                </a:lnTo>
                <a:lnTo>
                  <a:pt x="840" y="21"/>
                </a:lnTo>
                <a:lnTo>
                  <a:pt x="805" y="13"/>
                </a:lnTo>
                <a:lnTo>
                  <a:pt x="769" y="6"/>
                </a:lnTo>
                <a:lnTo>
                  <a:pt x="734" y="1"/>
                </a:lnTo>
                <a:lnTo>
                  <a:pt x="699" y="0"/>
                </a:lnTo>
                <a:lnTo>
                  <a:pt x="665" y="0"/>
                </a:lnTo>
                <a:lnTo>
                  <a:pt x="631" y="1"/>
                </a:lnTo>
                <a:lnTo>
                  <a:pt x="598" y="6"/>
                </a:lnTo>
                <a:lnTo>
                  <a:pt x="566" y="11"/>
                </a:lnTo>
                <a:lnTo>
                  <a:pt x="534" y="19"/>
                </a:lnTo>
                <a:lnTo>
                  <a:pt x="503" y="29"/>
                </a:lnTo>
                <a:lnTo>
                  <a:pt x="473" y="40"/>
                </a:lnTo>
                <a:lnTo>
                  <a:pt x="444" y="53"/>
                </a:lnTo>
                <a:lnTo>
                  <a:pt x="414" y="67"/>
                </a:lnTo>
                <a:lnTo>
                  <a:pt x="385" y="83"/>
                </a:lnTo>
                <a:lnTo>
                  <a:pt x="359" y="101"/>
                </a:lnTo>
                <a:lnTo>
                  <a:pt x="332" y="120"/>
                </a:lnTo>
                <a:lnTo>
                  <a:pt x="306" y="140"/>
                </a:lnTo>
                <a:lnTo>
                  <a:pt x="281" y="163"/>
                </a:lnTo>
                <a:lnTo>
                  <a:pt x="257" y="186"/>
                </a:lnTo>
                <a:lnTo>
                  <a:pt x="234" y="210"/>
                </a:lnTo>
                <a:lnTo>
                  <a:pt x="211" y="236"/>
                </a:lnTo>
                <a:lnTo>
                  <a:pt x="190" y="263"/>
                </a:lnTo>
                <a:lnTo>
                  <a:pt x="170" y="291"/>
                </a:lnTo>
                <a:lnTo>
                  <a:pt x="150" y="320"/>
                </a:lnTo>
                <a:lnTo>
                  <a:pt x="132" y="350"/>
                </a:lnTo>
                <a:lnTo>
                  <a:pt x="115" y="381"/>
                </a:lnTo>
                <a:lnTo>
                  <a:pt x="99" y="413"/>
                </a:lnTo>
                <a:lnTo>
                  <a:pt x="83" y="445"/>
                </a:lnTo>
                <a:lnTo>
                  <a:pt x="70" y="478"/>
                </a:lnTo>
                <a:lnTo>
                  <a:pt x="57" y="513"/>
                </a:lnTo>
                <a:lnTo>
                  <a:pt x="46" y="546"/>
                </a:lnTo>
                <a:lnTo>
                  <a:pt x="36" y="583"/>
                </a:lnTo>
                <a:lnTo>
                  <a:pt x="26" y="619"/>
                </a:lnTo>
                <a:lnTo>
                  <a:pt x="19" y="655"/>
                </a:lnTo>
                <a:lnTo>
                  <a:pt x="13" y="691"/>
                </a:lnTo>
                <a:lnTo>
                  <a:pt x="7" y="728"/>
                </a:lnTo>
                <a:lnTo>
                  <a:pt x="4" y="766"/>
                </a:lnTo>
                <a:lnTo>
                  <a:pt x="1" y="804"/>
                </a:lnTo>
                <a:lnTo>
                  <a:pt x="0" y="842"/>
                </a:lnTo>
                <a:lnTo>
                  <a:pt x="1" y="880"/>
                </a:lnTo>
                <a:lnTo>
                  <a:pt x="3" y="919"/>
                </a:lnTo>
                <a:lnTo>
                  <a:pt x="6" y="956"/>
                </a:lnTo>
                <a:lnTo>
                  <a:pt x="11" y="995"/>
                </a:lnTo>
                <a:lnTo>
                  <a:pt x="18" y="1034"/>
                </a:lnTo>
                <a:lnTo>
                  <a:pt x="25" y="1072"/>
                </a:lnTo>
                <a:lnTo>
                  <a:pt x="35" y="1109"/>
                </a:lnTo>
                <a:lnTo>
                  <a:pt x="46" y="1148"/>
                </a:lnTo>
                <a:lnTo>
                  <a:pt x="58" y="1186"/>
                </a:lnTo>
                <a:lnTo>
                  <a:pt x="74" y="1223"/>
                </a:lnTo>
                <a:lnTo>
                  <a:pt x="90" y="1260"/>
                </a:lnTo>
                <a:lnTo>
                  <a:pt x="107" y="1297"/>
                </a:lnTo>
                <a:lnTo>
                  <a:pt x="139" y="1354"/>
                </a:lnTo>
                <a:lnTo>
                  <a:pt x="172" y="1411"/>
                </a:lnTo>
                <a:lnTo>
                  <a:pt x="209" y="1468"/>
                </a:lnTo>
                <a:lnTo>
                  <a:pt x="247" y="1525"/>
                </a:lnTo>
                <a:lnTo>
                  <a:pt x="288" y="1582"/>
                </a:lnTo>
                <a:lnTo>
                  <a:pt x="331" y="1639"/>
                </a:lnTo>
                <a:lnTo>
                  <a:pt x="374" y="1696"/>
                </a:lnTo>
                <a:lnTo>
                  <a:pt x="420" y="1752"/>
                </a:lnTo>
                <a:lnTo>
                  <a:pt x="467" y="1806"/>
                </a:lnTo>
                <a:lnTo>
                  <a:pt x="514" y="1860"/>
                </a:lnTo>
                <a:lnTo>
                  <a:pt x="563" y="1914"/>
                </a:lnTo>
                <a:lnTo>
                  <a:pt x="612" y="1966"/>
                </a:lnTo>
                <a:lnTo>
                  <a:pt x="662" y="2017"/>
                </a:lnTo>
                <a:lnTo>
                  <a:pt x="710" y="2067"/>
                </a:lnTo>
                <a:lnTo>
                  <a:pt x="808" y="2163"/>
                </a:lnTo>
                <a:lnTo>
                  <a:pt x="902" y="2252"/>
                </a:lnTo>
                <a:lnTo>
                  <a:pt x="993" y="2334"/>
                </a:lnTo>
                <a:lnTo>
                  <a:pt x="1077" y="2408"/>
                </a:lnTo>
                <a:lnTo>
                  <a:pt x="1153" y="2473"/>
                </a:lnTo>
                <a:lnTo>
                  <a:pt x="1218" y="2527"/>
                </a:lnTo>
                <a:lnTo>
                  <a:pt x="1272" y="2571"/>
                </a:lnTo>
                <a:lnTo>
                  <a:pt x="1336" y="2622"/>
                </a:lnTo>
                <a:lnTo>
                  <a:pt x="1337" y="2622"/>
                </a:lnTo>
                <a:lnTo>
                  <a:pt x="1401" y="2571"/>
                </a:lnTo>
                <a:lnTo>
                  <a:pt x="1456" y="2527"/>
                </a:lnTo>
                <a:lnTo>
                  <a:pt x="1521" y="2473"/>
                </a:lnTo>
                <a:lnTo>
                  <a:pt x="1597" y="2408"/>
                </a:lnTo>
                <a:lnTo>
                  <a:pt x="1681" y="2334"/>
                </a:lnTo>
                <a:lnTo>
                  <a:pt x="1771" y="2252"/>
                </a:lnTo>
                <a:lnTo>
                  <a:pt x="1866" y="2163"/>
                </a:lnTo>
                <a:lnTo>
                  <a:pt x="1963" y="2067"/>
                </a:lnTo>
                <a:lnTo>
                  <a:pt x="2013" y="2017"/>
                </a:lnTo>
                <a:lnTo>
                  <a:pt x="2062" y="1966"/>
                </a:lnTo>
                <a:lnTo>
                  <a:pt x="2110" y="1914"/>
                </a:lnTo>
                <a:lnTo>
                  <a:pt x="2159" y="1860"/>
                </a:lnTo>
                <a:lnTo>
                  <a:pt x="2206" y="1806"/>
                </a:lnTo>
                <a:lnTo>
                  <a:pt x="2254" y="1752"/>
                </a:lnTo>
                <a:lnTo>
                  <a:pt x="2300" y="1696"/>
                </a:lnTo>
                <a:lnTo>
                  <a:pt x="2344" y="1639"/>
                </a:lnTo>
                <a:lnTo>
                  <a:pt x="2386" y="1582"/>
                </a:lnTo>
                <a:lnTo>
                  <a:pt x="2427" y="1525"/>
                </a:lnTo>
                <a:lnTo>
                  <a:pt x="2465" y="1468"/>
                </a:lnTo>
                <a:lnTo>
                  <a:pt x="2501" y="1411"/>
                </a:lnTo>
                <a:lnTo>
                  <a:pt x="2536" y="1354"/>
                </a:lnTo>
                <a:lnTo>
                  <a:pt x="2566" y="1297"/>
                </a:lnTo>
                <a:lnTo>
                  <a:pt x="2585" y="1260"/>
                </a:lnTo>
                <a:lnTo>
                  <a:pt x="2600" y="1223"/>
                </a:lnTo>
                <a:lnTo>
                  <a:pt x="2615" y="1186"/>
                </a:lnTo>
                <a:lnTo>
                  <a:pt x="2628" y="1148"/>
                </a:lnTo>
                <a:lnTo>
                  <a:pt x="2639" y="1109"/>
                </a:lnTo>
                <a:lnTo>
                  <a:pt x="2649" y="1072"/>
                </a:lnTo>
                <a:lnTo>
                  <a:pt x="2657" y="1034"/>
                </a:lnTo>
                <a:lnTo>
                  <a:pt x="2662" y="995"/>
                </a:lnTo>
                <a:lnTo>
                  <a:pt x="2668" y="956"/>
                </a:lnTo>
                <a:lnTo>
                  <a:pt x="2671" y="919"/>
                </a:lnTo>
                <a:lnTo>
                  <a:pt x="2674" y="880"/>
                </a:lnTo>
                <a:lnTo>
                  <a:pt x="2674" y="842"/>
                </a:lnTo>
                <a:lnTo>
                  <a:pt x="2672" y="804"/>
                </a:lnTo>
                <a:lnTo>
                  <a:pt x="2671" y="766"/>
                </a:lnTo>
                <a:lnTo>
                  <a:pt x="2667" y="728"/>
                </a:lnTo>
                <a:lnTo>
                  <a:pt x="2661" y="691"/>
                </a:lnTo>
                <a:lnTo>
                  <a:pt x="2655" y="655"/>
                </a:lnTo>
                <a:lnTo>
                  <a:pt x="2647" y="619"/>
                </a:lnTo>
                <a:lnTo>
                  <a:pt x="2639" y="583"/>
                </a:lnTo>
                <a:lnTo>
                  <a:pt x="2628" y="546"/>
                </a:lnTo>
                <a:lnTo>
                  <a:pt x="2617" y="513"/>
                </a:lnTo>
                <a:lnTo>
                  <a:pt x="2604" y="478"/>
                </a:lnTo>
                <a:lnTo>
                  <a:pt x="2590" y="445"/>
                </a:lnTo>
                <a:lnTo>
                  <a:pt x="2575" y="413"/>
                </a:lnTo>
                <a:lnTo>
                  <a:pt x="2560" y="381"/>
                </a:lnTo>
                <a:lnTo>
                  <a:pt x="2541" y="350"/>
                </a:lnTo>
                <a:lnTo>
                  <a:pt x="2523" y="320"/>
                </a:lnTo>
                <a:lnTo>
                  <a:pt x="2504" y="291"/>
                </a:lnTo>
                <a:lnTo>
                  <a:pt x="2484" y="263"/>
                </a:lnTo>
                <a:lnTo>
                  <a:pt x="2462" y="236"/>
                </a:lnTo>
                <a:lnTo>
                  <a:pt x="2440" y="210"/>
                </a:lnTo>
                <a:lnTo>
                  <a:pt x="2418" y="186"/>
                </a:lnTo>
                <a:lnTo>
                  <a:pt x="2393" y="163"/>
                </a:lnTo>
                <a:lnTo>
                  <a:pt x="2368" y="140"/>
                </a:lnTo>
                <a:lnTo>
                  <a:pt x="2343" y="120"/>
                </a:lnTo>
                <a:lnTo>
                  <a:pt x="2316" y="101"/>
                </a:lnTo>
                <a:lnTo>
                  <a:pt x="2288" y="83"/>
                </a:lnTo>
                <a:lnTo>
                  <a:pt x="2261" y="67"/>
                </a:lnTo>
                <a:lnTo>
                  <a:pt x="2231" y="53"/>
                </a:lnTo>
                <a:lnTo>
                  <a:pt x="2201" y="40"/>
                </a:lnTo>
                <a:lnTo>
                  <a:pt x="2170" y="29"/>
                </a:lnTo>
                <a:lnTo>
                  <a:pt x="2140" y="19"/>
                </a:lnTo>
                <a:lnTo>
                  <a:pt x="2108" y="11"/>
                </a:lnTo>
                <a:lnTo>
                  <a:pt x="2076" y="6"/>
                </a:lnTo>
                <a:lnTo>
                  <a:pt x="2042" y="1"/>
                </a:lnTo>
                <a:lnTo>
                  <a:pt x="2009" y="0"/>
                </a:lnTo>
                <a:lnTo>
                  <a:pt x="1976" y="0"/>
                </a:lnTo>
                <a:lnTo>
                  <a:pt x="1941" y="1"/>
                </a:lnTo>
                <a:lnTo>
                  <a:pt x="1905" y="6"/>
                </a:lnTo>
                <a:lnTo>
                  <a:pt x="1870" y="13"/>
                </a:lnTo>
                <a:lnTo>
                  <a:pt x="1834" y="21"/>
                </a:lnTo>
                <a:lnTo>
                  <a:pt x="1798" y="32"/>
                </a:lnTo>
                <a:lnTo>
                  <a:pt x="1760" y="46"/>
                </a:lnTo>
                <a:lnTo>
                  <a:pt x="1723" y="61"/>
                </a:lnTo>
                <a:lnTo>
                  <a:pt x="1685" y="79"/>
                </a:lnTo>
                <a:lnTo>
                  <a:pt x="1648" y="100"/>
                </a:lnTo>
                <a:lnTo>
                  <a:pt x="1610" y="124"/>
                </a:lnTo>
                <a:lnTo>
                  <a:pt x="1571" y="149"/>
                </a:lnTo>
                <a:lnTo>
                  <a:pt x="1532" y="178"/>
                </a:lnTo>
                <a:lnTo>
                  <a:pt x="1495" y="209"/>
                </a:lnTo>
                <a:lnTo>
                  <a:pt x="1454" y="242"/>
                </a:lnTo>
                <a:lnTo>
                  <a:pt x="1415" y="279"/>
                </a:lnTo>
                <a:lnTo>
                  <a:pt x="1376" y="318"/>
                </a:lnTo>
                <a:lnTo>
                  <a:pt x="1337" y="361"/>
                </a:lnTo>
                <a:close/>
                <a:moveTo>
                  <a:pt x="2311" y="1349"/>
                </a:moveTo>
                <a:lnTo>
                  <a:pt x="2311" y="1349"/>
                </a:lnTo>
                <a:lnTo>
                  <a:pt x="2297" y="1349"/>
                </a:lnTo>
                <a:lnTo>
                  <a:pt x="2284" y="1347"/>
                </a:lnTo>
                <a:lnTo>
                  <a:pt x="2272" y="1344"/>
                </a:lnTo>
                <a:lnTo>
                  <a:pt x="2259" y="1342"/>
                </a:lnTo>
                <a:lnTo>
                  <a:pt x="2247" y="1337"/>
                </a:lnTo>
                <a:lnTo>
                  <a:pt x="2236" y="1332"/>
                </a:lnTo>
                <a:lnTo>
                  <a:pt x="2224" y="1326"/>
                </a:lnTo>
                <a:lnTo>
                  <a:pt x="2213" y="1319"/>
                </a:lnTo>
                <a:lnTo>
                  <a:pt x="2204" y="1312"/>
                </a:lnTo>
                <a:lnTo>
                  <a:pt x="2192" y="1304"/>
                </a:lnTo>
                <a:lnTo>
                  <a:pt x="2184" y="1296"/>
                </a:lnTo>
                <a:lnTo>
                  <a:pt x="2176" y="1286"/>
                </a:lnTo>
                <a:lnTo>
                  <a:pt x="2167" y="1276"/>
                </a:lnTo>
                <a:lnTo>
                  <a:pt x="2159" y="1265"/>
                </a:lnTo>
                <a:lnTo>
                  <a:pt x="2152" y="1254"/>
                </a:lnTo>
                <a:lnTo>
                  <a:pt x="2147" y="1243"/>
                </a:lnTo>
                <a:lnTo>
                  <a:pt x="1521" y="1243"/>
                </a:lnTo>
                <a:lnTo>
                  <a:pt x="1510" y="1241"/>
                </a:lnTo>
                <a:lnTo>
                  <a:pt x="1500" y="1239"/>
                </a:lnTo>
                <a:lnTo>
                  <a:pt x="1492" y="1235"/>
                </a:lnTo>
                <a:lnTo>
                  <a:pt x="1483" y="1229"/>
                </a:lnTo>
                <a:lnTo>
                  <a:pt x="1476" y="1222"/>
                </a:lnTo>
                <a:lnTo>
                  <a:pt x="1470" y="1215"/>
                </a:lnTo>
                <a:lnTo>
                  <a:pt x="1464" y="1205"/>
                </a:lnTo>
                <a:lnTo>
                  <a:pt x="1461" y="1196"/>
                </a:lnTo>
                <a:lnTo>
                  <a:pt x="1404" y="983"/>
                </a:lnTo>
                <a:lnTo>
                  <a:pt x="1221" y="1951"/>
                </a:lnTo>
                <a:lnTo>
                  <a:pt x="1218" y="1962"/>
                </a:lnTo>
                <a:lnTo>
                  <a:pt x="1214" y="1973"/>
                </a:lnTo>
                <a:lnTo>
                  <a:pt x="1207" y="1981"/>
                </a:lnTo>
                <a:lnTo>
                  <a:pt x="1200" y="1989"/>
                </a:lnTo>
                <a:lnTo>
                  <a:pt x="1190" y="1995"/>
                </a:lnTo>
                <a:lnTo>
                  <a:pt x="1180" y="1999"/>
                </a:lnTo>
                <a:lnTo>
                  <a:pt x="1171" y="2002"/>
                </a:lnTo>
                <a:lnTo>
                  <a:pt x="1160" y="2003"/>
                </a:lnTo>
                <a:lnTo>
                  <a:pt x="1148" y="2002"/>
                </a:lnTo>
                <a:lnTo>
                  <a:pt x="1139" y="1999"/>
                </a:lnTo>
                <a:lnTo>
                  <a:pt x="1129" y="1994"/>
                </a:lnTo>
                <a:lnTo>
                  <a:pt x="1121" y="1988"/>
                </a:lnTo>
                <a:lnTo>
                  <a:pt x="1114" y="1980"/>
                </a:lnTo>
                <a:lnTo>
                  <a:pt x="1107" y="1970"/>
                </a:lnTo>
                <a:lnTo>
                  <a:pt x="1103" y="1960"/>
                </a:lnTo>
                <a:lnTo>
                  <a:pt x="1100" y="1949"/>
                </a:lnTo>
                <a:lnTo>
                  <a:pt x="905" y="726"/>
                </a:lnTo>
                <a:lnTo>
                  <a:pt x="815" y="1158"/>
                </a:lnTo>
                <a:lnTo>
                  <a:pt x="812" y="1169"/>
                </a:lnTo>
                <a:lnTo>
                  <a:pt x="808" y="1179"/>
                </a:lnTo>
                <a:lnTo>
                  <a:pt x="801" y="1187"/>
                </a:lnTo>
                <a:lnTo>
                  <a:pt x="794" y="1196"/>
                </a:lnTo>
                <a:lnTo>
                  <a:pt x="786" y="1201"/>
                </a:lnTo>
                <a:lnTo>
                  <a:pt x="776" y="1205"/>
                </a:lnTo>
                <a:lnTo>
                  <a:pt x="766" y="1208"/>
                </a:lnTo>
                <a:lnTo>
                  <a:pt x="755" y="1210"/>
                </a:lnTo>
                <a:lnTo>
                  <a:pt x="349" y="1210"/>
                </a:lnTo>
                <a:lnTo>
                  <a:pt x="336" y="1208"/>
                </a:lnTo>
                <a:lnTo>
                  <a:pt x="324" y="1204"/>
                </a:lnTo>
                <a:lnTo>
                  <a:pt x="314" y="1198"/>
                </a:lnTo>
                <a:lnTo>
                  <a:pt x="304" y="1190"/>
                </a:lnTo>
                <a:lnTo>
                  <a:pt x="298" y="1180"/>
                </a:lnTo>
                <a:lnTo>
                  <a:pt x="292" y="1169"/>
                </a:lnTo>
                <a:lnTo>
                  <a:pt x="288" y="1157"/>
                </a:lnTo>
                <a:lnTo>
                  <a:pt x="286" y="1144"/>
                </a:lnTo>
                <a:lnTo>
                  <a:pt x="288" y="1130"/>
                </a:lnTo>
                <a:lnTo>
                  <a:pt x="292" y="1118"/>
                </a:lnTo>
                <a:lnTo>
                  <a:pt x="298" y="1107"/>
                </a:lnTo>
                <a:lnTo>
                  <a:pt x="304" y="1097"/>
                </a:lnTo>
                <a:lnTo>
                  <a:pt x="314" y="1090"/>
                </a:lnTo>
                <a:lnTo>
                  <a:pt x="324" y="1083"/>
                </a:lnTo>
                <a:lnTo>
                  <a:pt x="336" y="1080"/>
                </a:lnTo>
                <a:lnTo>
                  <a:pt x="349" y="1079"/>
                </a:lnTo>
                <a:lnTo>
                  <a:pt x="705" y="1079"/>
                </a:lnTo>
                <a:lnTo>
                  <a:pt x="852" y="368"/>
                </a:lnTo>
                <a:lnTo>
                  <a:pt x="855" y="357"/>
                </a:lnTo>
                <a:lnTo>
                  <a:pt x="861" y="348"/>
                </a:lnTo>
                <a:lnTo>
                  <a:pt x="868" y="338"/>
                </a:lnTo>
                <a:lnTo>
                  <a:pt x="874" y="331"/>
                </a:lnTo>
                <a:lnTo>
                  <a:pt x="883" y="324"/>
                </a:lnTo>
                <a:lnTo>
                  <a:pt x="893" y="320"/>
                </a:lnTo>
                <a:lnTo>
                  <a:pt x="904" y="317"/>
                </a:lnTo>
                <a:lnTo>
                  <a:pt x="913" y="317"/>
                </a:lnTo>
                <a:lnTo>
                  <a:pt x="925" y="318"/>
                </a:lnTo>
                <a:lnTo>
                  <a:pt x="936" y="321"/>
                </a:lnTo>
                <a:lnTo>
                  <a:pt x="944" y="327"/>
                </a:lnTo>
                <a:lnTo>
                  <a:pt x="952" y="332"/>
                </a:lnTo>
                <a:lnTo>
                  <a:pt x="961" y="341"/>
                </a:lnTo>
                <a:lnTo>
                  <a:pt x="966" y="350"/>
                </a:lnTo>
                <a:lnTo>
                  <a:pt x="970" y="360"/>
                </a:lnTo>
                <a:lnTo>
                  <a:pt x="973" y="371"/>
                </a:lnTo>
                <a:lnTo>
                  <a:pt x="1166" y="1578"/>
                </a:lnTo>
                <a:lnTo>
                  <a:pt x="1333" y="691"/>
                </a:lnTo>
                <a:lnTo>
                  <a:pt x="1336" y="681"/>
                </a:lnTo>
                <a:lnTo>
                  <a:pt x="1340" y="671"/>
                </a:lnTo>
                <a:lnTo>
                  <a:pt x="1346" y="662"/>
                </a:lnTo>
                <a:lnTo>
                  <a:pt x="1353" y="655"/>
                </a:lnTo>
                <a:lnTo>
                  <a:pt x="1361" y="648"/>
                </a:lnTo>
                <a:lnTo>
                  <a:pt x="1371" y="644"/>
                </a:lnTo>
                <a:lnTo>
                  <a:pt x="1381" y="641"/>
                </a:lnTo>
                <a:lnTo>
                  <a:pt x="1390" y="640"/>
                </a:lnTo>
                <a:lnTo>
                  <a:pt x="1401" y="640"/>
                </a:lnTo>
                <a:lnTo>
                  <a:pt x="1411" y="642"/>
                </a:lnTo>
                <a:lnTo>
                  <a:pt x="1421" y="646"/>
                </a:lnTo>
                <a:lnTo>
                  <a:pt x="1429" y="652"/>
                </a:lnTo>
                <a:lnTo>
                  <a:pt x="1438" y="659"/>
                </a:lnTo>
                <a:lnTo>
                  <a:pt x="1443" y="667"/>
                </a:lnTo>
                <a:lnTo>
                  <a:pt x="1449" y="676"/>
                </a:lnTo>
                <a:lnTo>
                  <a:pt x="1453" y="687"/>
                </a:lnTo>
                <a:lnTo>
                  <a:pt x="1567" y="1112"/>
                </a:lnTo>
                <a:lnTo>
                  <a:pt x="2129" y="1112"/>
                </a:lnTo>
                <a:lnTo>
                  <a:pt x="2133" y="1096"/>
                </a:lnTo>
                <a:lnTo>
                  <a:pt x="2138" y="1080"/>
                </a:lnTo>
                <a:lnTo>
                  <a:pt x="2144" y="1065"/>
                </a:lnTo>
                <a:lnTo>
                  <a:pt x="2152" y="1050"/>
                </a:lnTo>
                <a:lnTo>
                  <a:pt x="2161" y="1037"/>
                </a:lnTo>
                <a:lnTo>
                  <a:pt x="2170" y="1023"/>
                </a:lnTo>
                <a:lnTo>
                  <a:pt x="2181" y="1012"/>
                </a:lnTo>
                <a:lnTo>
                  <a:pt x="2192" y="1001"/>
                </a:lnTo>
                <a:lnTo>
                  <a:pt x="2205" y="991"/>
                </a:lnTo>
                <a:lnTo>
                  <a:pt x="2218" y="982"/>
                </a:lnTo>
                <a:lnTo>
                  <a:pt x="2231" y="975"/>
                </a:lnTo>
                <a:lnTo>
                  <a:pt x="2247" y="968"/>
                </a:lnTo>
                <a:lnTo>
                  <a:pt x="2262" y="963"/>
                </a:lnTo>
                <a:lnTo>
                  <a:pt x="2277" y="959"/>
                </a:lnTo>
                <a:lnTo>
                  <a:pt x="2294" y="956"/>
                </a:lnTo>
                <a:lnTo>
                  <a:pt x="2311" y="956"/>
                </a:lnTo>
                <a:lnTo>
                  <a:pt x="2329" y="956"/>
                </a:lnTo>
                <a:lnTo>
                  <a:pt x="2348" y="961"/>
                </a:lnTo>
                <a:lnTo>
                  <a:pt x="2365" y="965"/>
                </a:lnTo>
                <a:lnTo>
                  <a:pt x="2383" y="972"/>
                </a:lnTo>
                <a:lnTo>
                  <a:pt x="2398" y="980"/>
                </a:lnTo>
                <a:lnTo>
                  <a:pt x="2414" y="990"/>
                </a:lnTo>
                <a:lnTo>
                  <a:pt x="2429" y="1001"/>
                </a:lnTo>
                <a:lnTo>
                  <a:pt x="2441" y="1013"/>
                </a:lnTo>
                <a:lnTo>
                  <a:pt x="2454" y="1027"/>
                </a:lnTo>
                <a:lnTo>
                  <a:pt x="2465" y="1043"/>
                </a:lnTo>
                <a:lnTo>
                  <a:pt x="2473" y="1059"/>
                </a:lnTo>
                <a:lnTo>
                  <a:pt x="2482" y="1076"/>
                </a:lnTo>
                <a:lnTo>
                  <a:pt x="2487" y="1094"/>
                </a:lnTo>
                <a:lnTo>
                  <a:pt x="2493" y="1114"/>
                </a:lnTo>
                <a:lnTo>
                  <a:pt x="2496" y="1133"/>
                </a:lnTo>
                <a:lnTo>
                  <a:pt x="2496" y="1153"/>
                </a:lnTo>
                <a:lnTo>
                  <a:pt x="2496" y="1173"/>
                </a:lnTo>
                <a:lnTo>
                  <a:pt x="2493" y="1193"/>
                </a:lnTo>
                <a:lnTo>
                  <a:pt x="2487" y="1211"/>
                </a:lnTo>
                <a:lnTo>
                  <a:pt x="2482" y="1229"/>
                </a:lnTo>
                <a:lnTo>
                  <a:pt x="2473" y="1246"/>
                </a:lnTo>
                <a:lnTo>
                  <a:pt x="2464" y="1262"/>
                </a:lnTo>
                <a:lnTo>
                  <a:pt x="2454" y="1278"/>
                </a:lnTo>
                <a:lnTo>
                  <a:pt x="2441" y="1292"/>
                </a:lnTo>
                <a:lnTo>
                  <a:pt x="2429" y="1304"/>
                </a:lnTo>
                <a:lnTo>
                  <a:pt x="2414" y="1315"/>
                </a:lnTo>
                <a:lnTo>
                  <a:pt x="2398" y="1325"/>
                </a:lnTo>
                <a:lnTo>
                  <a:pt x="2383" y="1333"/>
                </a:lnTo>
                <a:lnTo>
                  <a:pt x="2365" y="1340"/>
                </a:lnTo>
                <a:lnTo>
                  <a:pt x="2348" y="1344"/>
                </a:lnTo>
                <a:lnTo>
                  <a:pt x="2329" y="1349"/>
                </a:lnTo>
                <a:lnTo>
                  <a:pt x="2311" y="1349"/>
                </a:lnTo>
                <a:close/>
              </a:path>
            </a:pathLst>
          </a:custGeom>
          <a:solidFill>
            <a:srgbClr val="D33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031048" y="1089570"/>
            <a:ext cx="95269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285572" y="290241"/>
            <a:ext cx="585288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400" b="1" dirty="0">
                <a:ea typeface="楷体_GB2312" panose="02010609030101010101" pitchFamily="49" charset="-122"/>
              </a:rPr>
              <a:t>一、常见注射部位及定位方法</a:t>
            </a:r>
            <a:endParaRPr lang="zh-CN" altLang="en-US" sz="3400" dirty="0"/>
          </a:p>
        </p:txBody>
      </p:sp>
      <p:sp>
        <p:nvSpPr>
          <p:cNvPr id="10" name="Freeform 193"/>
          <p:cNvSpPr>
            <a:spLocks noEditPoints="1"/>
          </p:cNvSpPr>
          <p:nvPr/>
        </p:nvSpPr>
        <p:spPr bwMode="auto">
          <a:xfrm>
            <a:off x="171417" y="290241"/>
            <a:ext cx="859631" cy="842963"/>
          </a:xfrm>
          <a:custGeom>
            <a:avLst/>
            <a:gdLst>
              <a:gd name="T0" fmla="*/ 1180 w 2674"/>
              <a:gd name="T1" fmla="*/ 209 h 2622"/>
              <a:gd name="T2" fmla="*/ 951 w 2674"/>
              <a:gd name="T3" fmla="*/ 61 h 2622"/>
              <a:gd name="T4" fmla="*/ 734 w 2674"/>
              <a:gd name="T5" fmla="*/ 1 h 2622"/>
              <a:gd name="T6" fmla="*/ 534 w 2674"/>
              <a:gd name="T7" fmla="*/ 19 h 2622"/>
              <a:gd name="T8" fmla="*/ 359 w 2674"/>
              <a:gd name="T9" fmla="*/ 101 h 2622"/>
              <a:gd name="T10" fmla="*/ 211 w 2674"/>
              <a:gd name="T11" fmla="*/ 236 h 2622"/>
              <a:gd name="T12" fmla="*/ 99 w 2674"/>
              <a:gd name="T13" fmla="*/ 413 h 2622"/>
              <a:gd name="T14" fmla="*/ 26 w 2674"/>
              <a:gd name="T15" fmla="*/ 619 h 2622"/>
              <a:gd name="T16" fmla="*/ 0 w 2674"/>
              <a:gd name="T17" fmla="*/ 842 h 2622"/>
              <a:gd name="T18" fmla="*/ 25 w 2674"/>
              <a:gd name="T19" fmla="*/ 1072 h 2622"/>
              <a:gd name="T20" fmla="*/ 107 w 2674"/>
              <a:gd name="T21" fmla="*/ 1297 h 2622"/>
              <a:gd name="T22" fmla="*/ 288 w 2674"/>
              <a:gd name="T23" fmla="*/ 1582 h 2622"/>
              <a:gd name="T24" fmla="*/ 563 w 2674"/>
              <a:gd name="T25" fmla="*/ 1914 h 2622"/>
              <a:gd name="T26" fmla="*/ 993 w 2674"/>
              <a:gd name="T27" fmla="*/ 2334 h 2622"/>
              <a:gd name="T28" fmla="*/ 1336 w 2674"/>
              <a:gd name="T29" fmla="*/ 2622 h 2622"/>
              <a:gd name="T30" fmla="*/ 1456 w 2674"/>
              <a:gd name="T31" fmla="*/ 2527 h 2622"/>
              <a:gd name="T32" fmla="*/ 1963 w 2674"/>
              <a:gd name="T33" fmla="*/ 2067 h 2622"/>
              <a:gd name="T34" fmla="*/ 2254 w 2674"/>
              <a:gd name="T35" fmla="*/ 1752 h 2622"/>
              <a:gd name="T36" fmla="*/ 2501 w 2674"/>
              <a:gd name="T37" fmla="*/ 1411 h 2622"/>
              <a:gd name="T38" fmla="*/ 2615 w 2674"/>
              <a:gd name="T39" fmla="*/ 1186 h 2622"/>
              <a:gd name="T40" fmla="*/ 2668 w 2674"/>
              <a:gd name="T41" fmla="*/ 956 h 2622"/>
              <a:gd name="T42" fmla="*/ 2667 w 2674"/>
              <a:gd name="T43" fmla="*/ 728 h 2622"/>
              <a:gd name="T44" fmla="*/ 2617 w 2674"/>
              <a:gd name="T45" fmla="*/ 513 h 2622"/>
              <a:gd name="T46" fmla="*/ 2523 w 2674"/>
              <a:gd name="T47" fmla="*/ 320 h 2622"/>
              <a:gd name="T48" fmla="*/ 2393 w 2674"/>
              <a:gd name="T49" fmla="*/ 163 h 2622"/>
              <a:gd name="T50" fmla="*/ 2231 w 2674"/>
              <a:gd name="T51" fmla="*/ 53 h 2622"/>
              <a:gd name="T52" fmla="*/ 2042 w 2674"/>
              <a:gd name="T53" fmla="*/ 1 h 2622"/>
              <a:gd name="T54" fmla="*/ 1834 w 2674"/>
              <a:gd name="T55" fmla="*/ 21 h 2622"/>
              <a:gd name="T56" fmla="*/ 1610 w 2674"/>
              <a:gd name="T57" fmla="*/ 124 h 2622"/>
              <a:gd name="T58" fmla="*/ 1376 w 2674"/>
              <a:gd name="T59" fmla="*/ 318 h 2622"/>
              <a:gd name="T60" fmla="*/ 2284 w 2674"/>
              <a:gd name="T61" fmla="*/ 1347 h 2622"/>
              <a:gd name="T62" fmla="*/ 2213 w 2674"/>
              <a:gd name="T63" fmla="*/ 1319 h 2622"/>
              <a:gd name="T64" fmla="*/ 2159 w 2674"/>
              <a:gd name="T65" fmla="*/ 1265 h 2622"/>
              <a:gd name="T66" fmla="*/ 1500 w 2674"/>
              <a:gd name="T67" fmla="*/ 1239 h 2622"/>
              <a:gd name="T68" fmla="*/ 1461 w 2674"/>
              <a:gd name="T69" fmla="*/ 1196 h 2622"/>
              <a:gd name="T70" fmla="*/ 1207 w 2674"/>
              <a:gd name="T71" fmla="*/ 1981 h 2622"/>
              <a:gd name="T72" fmla="*/ 1160 w 2674"/>
              <a:gd name="T73" fmla="*/ 2003 h 2622"/>
              <a:gd name="T74" fmla="*/ 1107 w 2674"/>
              <a:gd name="T75" fmla="*/ 1970 h 2622"/>
              <a:gd name="T76" fmla="*/ 812 w 2674"/>
              <a:gd name="T77" fmla="*/ 1169 h 2622"/>
              <a:gd name="T78" fmla="*/ 766 w 2674"/>
              <a:gd name="T79" fmla="*/ 1208 h 2622"/>
              <a:gd name="T80" fmla="*/ 314 w 2674"/>
              <a:gd name="T81" fmla="*/ 1198 h 2622"/>
              <a:gd name="T82" fmla="*/ 286 w 2674"/>
              <a:gd name="T83" fmla="*/ 1144 h 2622"/>
              <a:gd name="T84" fmla="*/ 324 w 2674"/>
              <a:gd name="T85" fmla="*/ 1083 h 2622"/>
              <a:gd name="T86" fmla="*/ 855 w 2674"/>
              <a:gd name="T87" fmla="*/ 357 h 2622"/>
              <a:gd name="T88" fmla="*/ 904 w 2674"/>
              <a:gd name="T89" fmla="*/ 317 h 2622"/>
              <a:gd name="T90" fmla="*/ 952 w 2674"/>
              <a:gd name="T91" fmla="*/ 332 h 2622"/>
              <a:gd name="T92" fmla="*/ 1333 w 2674"/>
              <a:gd name="T93" fmla="*/ 691 h 2622"/>
              <a:gd name="T94" fmla="*/ 1361 w 2674"/>
              <a:gd name="T95" fmla="*/ 648 h 2622"/>
              <a:gd name="T96" fmla="*/ 1411 w 2674"/>
              <a:gd name="T97" fmla="*/ 642 h 2622"/>
              <a:gd name="T98" fmla="*/ 1453 w 2674"/>
              <a:gd name="T99" fmla="*/ 687 h 2622"/>
              <a:gd name="T100" fmla="*/ 2144 w 2674"/>
              <a:gd name="T101" fmla="*/ 1065 h 2622"/>
              <a:gd name="T102" fmla="*/ 2205 w 2674"/>
              <a:gd name="T103" fmla="*/ 991 h 2622"/>
              <a:gd name="T104" fmla="*/ 2294 w 2674"/>
              <a:gd name="T105" fmla="*/ 956 h 2622"/>
              <a:gd name="T106" fmla="*/ 2383 w 2674"/>
              <a:gd name="T107" fmla="*/ 972 h 2622"/>
              <a:gd name="T108" fmla="*/ 2465 w 2674"/>
              <a:gd name="T109" fmla="*/ 1043 h 2622"/>
              <a:gd name="T110" fmla="*/ 2496 w 2674"/>
              <a:gd name="T111" fmla="*/ 1153 h 2622"/>
              <a:gd name="T112" fmla="*/ 2473 w 2674"/>
              <a:gd name="T113" fmla="*/ 1246 h 2622"/>
              <a:gd name="T114" fmla="*/ 2398 w 2674"/>
              <a:gd name="T115" fmla="*/ 1325 h 2622"/>
              <a:gd name="T116" fmla="*/ 2311 w 2674"/>
              <a:gd name="T117" fmla="*/ 1349 h 2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74" h="2622">
                <a:moveTo>
                  <a:pt x="1337" y="361"/>
                </a:moveTo>
                <a:lnTo>
                  <a:pt x="1337" y="361"/>
                </a:lnTo>
                <a:lnTo>
                  <a:pt x="1297" y="318"/>
                </a:lnTo>
                <a:lnTo>
                  <a:pt x="1258" y="279"/>
                </a:lnTo>
                <a:lnTo>
                  <a:pt x="1219" y="242"/>
                </a:lnTo>
                <a:lnTo>
                  <a:pt x="1180" y="209"/>
                </a:lnTo>
                <a:lnTo>
                  <a:pt x="1141" y="178"/>
                </a:lnTo>
                <a:lnTo>
                  <a:pt x="1103" y="149"/>
                </a:lnTo>
                <a:lnTo>
                  <a:pt x="1064" y="124"/>
                </a:lnTo>
                <a:lnTo>
                  <a:pt x="1026" y="100"/>
                </a:lnTo>
                <a:lnTo>
                  <a:pt x="989" y="79"/>
                </a:lnTo>
                <a:lnTo>
                  <a:pt x="951" y="61"/>
                </a:lnTo>
                <a:lnTo>
                  <a:pt x="913" y="46"/>
                </a:lnTo>
                <a:lnTo>
                  <a:pt x="877" y="32"/>
                </a:lnTo>
                <a:lnTo>
                  <a:pt x="840" y="21"/>
                </a:lnTo>
                <a:lnTo>
                  <a:pt x="805" y="13"/>
                </a:lnTo>
                <a:lnTo>
                  <a:pt x="769" y="6"/>
                </a:lnTo>
                <a:lnTo>
                  <a:pt x="734" y="1"/>
                </a:lnTo>
                <a:lnTo>
                  <a:pt x="699" y="0"/>
                </a:lnTo>
                <a:lnTo>
                  <a:pt x="665" y="0"/>
                </a:lnTo>
                <a:lnTo>
                  <a:pt x="631" y="1"/>
                </a:lnTo>
                <a:lnTo>
                  <a:pt x="598" y="6"/>
                </a:lnTo>
                <a:lnTo>
                  <a:pt x="566" y="11"/>
                </a:lnTo>
                <a:lnTo>
                  <a:pt x="534" y="19"/>
                </a:lnTo>
                <a:lnTo>
                  <a:pt x="503" y="29"/>
                </a:lnTo>
                <a:lnTo>
                  <a:pt x="473" y="40"/>
                </a:lnTo>
                <a:lnTo>
                  <a:pt x="444" y="53"/>
                </a:lnTo>
                <a:lnTo>
                  <a:pt x="414" y="67"/>
                </a:lnTo>
                <a:lnTo>
                  <a:pt x="385" y="83"/>
                </a:lnTo>
                <a:lnTo>
                  <a:pt x="359" y="101"/>
                </a:lnTo>
                <a:lnTo>
                  <a:pt x="332" y="120"/>
                </a:lnTo>
                <a:lnTo>
                  <a:pt x="306" y="140"/>
                </a:lnTo>
                <a:lnTo>
                  <a:pt x="281" y="163"/>
                </a:lnTo>
                <a:lnTo>
                  <a:pt x="257" y="186"/>
                </a:lnTo>
                <a:lnTo>
                  <a:pt x="234" y="210"/>
                </a:lnTo>
                <a:lnTo>
                  <a:pt x="211" y="236"/>
                </a:lnTo>
                <a:lnTo>
                  <a:pt x="190" y="263"/>
                </a:lnTo>
                <a:lnTo>
                  <a:pt x="170" y="291"/>
                </a:lnTo>
                <a:lnTo>
                  <a:pt x="150" y="320"/>
                </a:lnTo>
                <a:lnTo>
                  <a:pt x="132" y="350"/>
                </a:lnTo>
                <a:lnTo>
                  <a:pt x="115" y="381"/>
                </a:lnTo>
                <a:lnTo>
                  <a:pt x="99" y="413"/>
                </a:lnTo>
                <a:lnTo>
                  <a:pt x="83" y="445"/>
                </a:lnTo>
                <a:lnTo>
                  <a:pt x="70" y="478"/>
                </a:lnTo>
                <a:lnTo>
                  <a:pt x="57" y="513"/>
                </a:lnTo>
                <a:lnTo>
                  <a:pt x="46" y="546"/>
                </a:lnTo>
                <a:lnTo>
                  <a:pt x="36" y="583"/>
                </a:lnTo>
                <a:lnTo>
                  <a:pt x="26" y="619"/>
                </a:lnTo>
                <a:lnTo>
                  <a:pt x="19" y="655"/>
                </a:lnTo>
                <a:lnTo>
                  <a:pt x="13" y="691"/>
                </a:lnTo>
                <a:lnTo>
                  <a:pt x="7" y="728"/>
                </a:lnTo>
                <a:lnTo>
                  <a:pt x="4" y="766"/>
                </a:lnTo>
                <a:lnTo>
                  <a:pt x="1" y="804"/>
                </a:lnTo>
                <a:lnTo>
                  <a:pt x="0" y="842"/>
                </a:lnTo>
                <a:lnTo>
                  <a:pt x="1" y="880"/>
                </a:lnTo>
                <a:lnTo>
                  <a:pt x="3" y="919"/>
                </a:lnTo>
                <a:lnTo>
                  <a:pt x="6" y="956"/>
                </a:lnTo>
                <a:lnTo>
                  <a:pt x="11" y="995"/>
                </a:lnTo>
                <a:lnTo>
                  <a:pt x="18" y="1034"/>
                </a:lnTo>
                <a:lnTo>
                  <a:pt x="25" y="1072"/>
                </a:lnTo>
                <a:lnTo>
                  <a:pt x="35" y="1109"/>
                </a:lnTo>
                <a:lnTo>
                  <a:pt x="46" y="1148"/>
                </a:lnTo>
                <a:lnTo>
                  <a:pt x="58" y="1186"/>
                </a:lnTo>
                <a:lnTo>
                  <a:pt x="74" y="1223"/>
                </a:lnTo>
                <a:lnTo>
                  <a:pt x="90" y="1260"/>
                </a:lnTo>
                <a:lnTo>
                  <a:pt x="107" y="1297"/>
                </a:lnTo>
                <a:lnTo>
                  <a:pt x="139" y="1354"/>
                </a:lnTo>
                <a:lnTo>
                  <a:pt x="172" y="1411"/>
                </a:lnTo>
                <a:lnTo>
                  <a:pt x="209" y="1468"/>
                </a:lnTo>
                <a:lnTo>
                  <a:pt x="247" y="1525"/>
                </a:lnTo>
                <a:lnTo>
                  <a:pt x="288" y="1582"/>
                </a:lnTo>
                <a:lnTo>
                  <a:pt x="331" y="1639"/>
                </a:lnTo>
                <a:lnTo>
                  <a:pt x="374" y="1696"/>
                </a:lnTo>
                <a:lnTo>
                  <a:pt x="420" y="1752"/>
                </a:lnTo>
                <a:lnTo>
                  <a:pt x="467" y="1806"/>
                </a:lnTo>
                <a:lnTo>
                  <a:pt x="514" y="1860"/>
                </a:lnTo>
                <a:lnTo>
                  <a:pt x="563" y="1914"/>
                </a:lnTo>
                <a:lnTo>
                  <a:pt x="612" y="1966"/>
                </a:lnTo>
                <a:lnTo>
                  <a:pt x="662" y="2017"/>
                </a:lnTo>
                <a:lnTo>
                  <a:pt x="710" y="2067"/>
                </a:lnTo>
                <a:lnTo>
                  <a:pt x="808" y="2163"/>
                </a:lnTo>
                <a:lnTo>
                  <a:pt x="902" y="2252"/>
                </a:lnTo>
                <a:lnTo>
                  <a:pt x="993" y="2334"/>
                </a:lnTo>
                <a:lnTo>
                  <a:pt x="1077" y="2408"/>
                </a:lnTo>
                <a:lnTo>
                  <a:pt x="1153" y="2473"/>
                </a:lnTo>
                <a:lnTo>
                  <a:pt x="1218" y="2527"/>
                </a:lnTo>
                <a:lnTo>
                  <a:pt x="1272" y="2571"/>
                </a:lnTo>
                <a:lnTo>
                  <a:pt x="1336" y="2622"/>
                </a:lnTo>
                <a:lnTo>
                  <a:pt x="1337" y="2622"/>
                </a:lnTo>
                <a:lnTo>
                  <a:pt x="1401" y="2571"/>
                </a:lnTo>
                <a:lnTo>
                  <a:pt x="1456" y="2527"/>
                </a:lnTo>
                <a:lnTo>
                  <a:pt x="1521" y="2473"/>
                </a:lnTo>
                <a:lnTo>
                  <a:pt x="1597" y="2408"/>
                </a:lnTo>
                <a:lnTo>
                  <a:pt x="1681" y="2334"/>
                </a:lnTo>
                <a:lnTo>
                  <a:pt x="1771" y="2252"/>
                </a:lnTo>
                <a:lnTo>
                  <a:pt x="1866" y="2163"/>
                </a:lnTo>
                <a:lnTo>
                  <a:pt x="1963" y="2067"/>
                </a:lnTo>
                <a:lnTo>
                  <a:pt x="2013" y="2017"/>
                </a:lnTo>
                <a:lnTo>
                  <a:pt x="2062" y="1966"/>
                </a:lnTo>
                <a:lnTo>
                  <a:pt x="2110" y="1914"/>
                </a:lnTo>
                <a:lnTo>
                  <a:pt x="2159" y="1860"/>
                </a:lnTo>
                <a:lnTo>
                  <a:pt x="2206" y="1806"/>
                </a:lnTo>
                <a:lnTo>
                  <a:pt x="2254" y="1752"/>
                </a:lnTo>
                <a:lnTo>
                  <a:pt x="2300" y="1696"/>
                </a:lnTo>
                <a:lnTo>
                  <a:pt x="2344" y="1639"/>
                </a:lnTo>
                <a:lnTo>
                  <a:pt x="2386" y="1582"/>
                </a:lnTo>
                <a:lnTo>
                  <a:pt x="2427" y="1525"/>
                </a:lnTo>
                <a:lnTo>
                  <a:pt x="2465" y="1468"/>
                </a:lnTo>
                <a:lnTo>
                  <a:pt x="2501" y="1411"/>
                </a:lnTo>
                <a:lnTo>
                  <a:pt x="2536" y="1354"/>
                </a:lnTo>
                <a:lnTo>
                  <a:pt x="2566" y="1297"/>
                </a:lnTo>
                <a:lnTo>
                  <a:pt x="2585" y="1260"/>
                </a:lnTo>
                <a:lnTo>
                  <a:pt x="2600" y="1223"/>
                </a:lnTo>
                <a:lnTo>
                  <a:pt x="2615" y="1186"/>
                </a:lnTo>
                <a:lnTo>
                  <a:pt x="2628" y="1148"/>
                </a:lnTo>
                <a:lnTo>
                  <a:pt x="2639" y="1109"/>
                </a:lnTo>
                <a:lnTo>
                  <a:pt x="2649" y="1072"/>
                </a:lnTo>
                <a:lnTo>
                  <a:pt x="2657" y="1034"/>
                </a:lnTo>
                <a:lnTo>
                  <a:pt x="2662" y="995"/>
                </a:lnTo>
                <a:lnTo>
                  <a:pt x="2668" y="956"/>
                </a:lnTo>
                <a:lnTo>
                  <a:pt x="2671" y="919"/>
                </a:lnTo>
                <a:lnTo>
                  <a:pt x="2674" y="880"/>
                </a:lnTo>
                <a:lnTo>
                  <a:pt x="2674" y="842"/>
                </a:lnTo>
                <a:lnTo>
                  <a:pt x="2672" y="804"/>
                </a:lnTo>
                <a:lnTo>
                  <a:pt x="2671" y="766"/>
                </a:lnTo>
                <a:lnTo>
                  <a:pt x="2667" y="728"/>
                </a:lnTo>
                <a:lnTo>
                  <a:pt x="2661" y="691"/>
                </a:lnTo>
                <a:lnTo>
                  <a:pt x="2655" y="655"/>
                </a:lnTo>
                <a:lnTo>
                  <a:pt x="2647" y="619"/>
                </a:lnTo>
                <a:lnTo>
                  <a:pt x="2639" y="583"/>
                </a:lnTo>
                <a:lnTo>
                  <a:pt x="2628" y="546"/>
                </a:lnTo>
                <a:lnTo>
                  <a:pt x="2617" y="513"/>
                </a:lnTo>
                <a:lnTo>
                  <a:pt x="2604" y="478"/>
                </a:lnTo>
                <a:lnTo>
                  <a:pt x="2590" y="445"/>
                </a:lnTo>
                <a:lnTo>
                  <a:pt x="2575" y="413"/>
                </a:lnTo>
                <a:lnTo>
                  <a:pt x="2560" y="381"/>
                </a:lnTo>
                <a:lnTo>
                  <a:pt x="2541" y="350"/>
                </a:lnTo>
                <a:lnTo>
                  <a:pt x="2523" y="320"/>
                </a:lnTo>
                <a:lnTo>
                  <a:pt x="2504" y="291"/>
                </a:lnTo>
                <a:lnTo>
                  <a:pt x="2484" y="263"/>
                </a:lnTo>
                <a:lnTo>
                  <a:pt x="2462" y="236"/>
                </a:lnTo>
                <a:lnTo>
                  <a:pt x="2440" y="210"/>
                </a:lnTo>
                <a:lnTo>
                  <a:pt x="2418" y="186"/>
                </a:lnTo>
                <a:lnTo>
                  <a:pt x="2393" y="163"/>
                </a:lnTo>
                <a:lnTo>
                  <a:pt x="2368" y="140"/>
                </a:lnTo>
                <a:lnTo>
                  <a:pt x="2343" y="120"/>
                </a:lnTo>
                <a:lnTo>
                  <a:pt x="2316" y="101"/>
                </a:lnTo>
                <a:lnTo>
                  <a:pt x="2288" y="83"/>
                </a:lnTo>
                <a:lnTo>
                  <a:pt x="2261" y="67"/>
                </a:lnTo>
                <a:lnTo>
                  <a:pt x="2231" y="53"/>
                </a:lnTo>
                <a:lnTo>
                  <a:pt x="2201" y="40"/>
                </a:lnTo>
                <a:lnTo>
                  <a:pt x="2170" y="29"/>
                </a:lnTo>
                <a:lnTo>
                  <a:pt x="2140" y="19"/>
                </a:lnTo>
                <a:lnTo>
                  <a:pt x="2108" y="11"/>
                </a:lnTo>
                <a:lnTo>
                  <a:pt x="2076" y="6"/>
                </a:lnTo>
                <a:lnTo>
                  <a:pt x="2042" y="1"/>
                </a:lnTo>
                <a:lnTo>
                  <a:pt x="2009" y="0"/>
                </a:lnTo>
                <a:lnTo>
                  <a:pt x="1976" y="0"/>
                </a:lnTo>
                <a:lnTo>
                  <a:pt x="1941" y="1"/>
                </a:lnTo>
                <a:lnTo>
                  <a:pt x="1905" y="6"/>
                </a:lnTo>
                <a:lnTo>
                  <a:pt x="1870" y="13"/>
                </a:lnTo>
                <a:lnTo>
                  <a:pt x="1834" y="21"/>
                </a:lnTo>
                <a:lnTo>
                  <a:pt x="1798" y="32"/>
                </a:lnTo>
                <a:lnTo>
                  <a:pt x="1760" y="46"/>
                </a:lnTo>
                <a:lnTo>
                  <a:pt x="1723" y="61"/>
                </a:lnTo>
                <a:lnTo>
                  <a:pt x="1685" y="79"/>
                </a:lnTo>
                <a:lnTo>
                  <a:pt x="1648" y="100"/>
                </a:lnTo>
                <a:lnTo>
                  <a:pt x="1610" y="124"/>
                </a:lnTo>
                <a:lnTo>
                  <a:pt x="1571" y="149"/>
                </a:lnTo>
                <a:lnTo>
                  <a:pt x="1532" y="178"/>
                </a:lnTo>
                <a:lnTo>
                  <a:pt x="1495" y="209"/>
                </a:lnTo>
                <a:lnTo>
                  <a:pt x="1454" y="242"/>
                </a:lnTo>
                <a:lnTo>
                  <a:pt x="1415" y="279"/>
                </a:lnTo>
                <a:lnTo>
                  <a:pt x="1376" y="318"/>
                </a:lnTo>
                <a:lnTo>
                  <a:pt x="1337" y="361"/>
                </a:lnTo>
                <a:close/>
                <a:moveTo>
                  <a:pt x="2311" y="1349"/>
                </a:moveTo>
                <a:lnTo>
                  <a:pt x="2311" y="1349"/>
                </a:lnTo>
                <a:lnTo>
                  <a:pt x="2297" y="1349"/>
                </a:lnTo>
                <a:lnTo>
                  <a:pt x="2284" y="1347"/>
                </a:lnTo>
                <a:lnTo>
                  <a:pt x="2272" y="1344"/>
                </a:lnTo>
                <a:lnTo>
                  <a:pt x="2259" y="1342"/>
                </a:lnTo>
                <a:lnTo>
                  <a:pt x="2247" y="1337"/>
                </a:lnTo>
                <a:lnTo>
                  <a:pt x="2236" y="1332"/>
                </a:lnTo>
                <a:lnTo>
                  <a:pt x="2224" y="1326"/>
                </a:lnTo>
                <a:lnTo>
                  <a:pt x="2213" y="1319"/>
                </a:lnTo>
                <a:lnTo>
                  <a:pt x="2204" y="1312"/>
                </a:lnTo>
                <a:lnTo>
                  <a:pt x="2192" y="1304"/>
                </a:lnTo>
                <a:lnTo>
                  <a:pt x="2184" y="1296"/>
                </a:lnTo>
                <a:lnTo>
                  <a:pt x="2176" y="1286"/>
                </a:lnTo>
                <a:lnTo>
                  <a:pt x="2167" y="1276"/>
                </a:lnTo>
                <a:lnTo>
                  <a:pt x="2159" y="1265"/>
                </a:lnTo>
                <a:lnTo>
                  <a:pt x="2152" y="1254"/>
                </a:lnTo>
                <a:lnTo>
                  <a:pt x="2147" y="1243"/>
                </a:lnTo>
                <a:lnTo>
                  <a:pt x="1521" y="1243"/>
                </a:lnTo>
                <a:lnTo>
                  <a:pt x="1510" y="1241"/>
                </a:lnTo>
                <a:lnTo>
                  <a:pt x="1500" y="1239"/>
                </a:lnTo>
                <a:lnTo>
                  <a:pt x="1492" y="1235"/>
                </a:lnTo>
                <a:lnTo>
                  <a:pt x="1483" y="1229"/>
                </a:lnTo>
                <a:lnTo>
                  <a:pt x="1476" y="1222"/>
                </a:lnTo>
                <a:lnTo>
                  <a:pt x="1470" y="1215"/>
                </a:lnTo>
                <a:lnTo>
                  <a:pt x="1464" y="1205"/>
                </a:lnTo>
                <a:lnTo>
                  <a:pt x="1461" y="1196"/>
                </a:lnTo>
                <a:lnTo>
                  <a:pt x="1404" y="983"/>
                </a:lnTo>
                <a:lnTo>
                  <a:pt x="1221" y="1951"/>
                </a:lnTo>
                <a:lnTo>
                  <a:pt x="1218" y="1962"/>
                </a:lnTo>
                <a:lnTo>
                  <a:pt x="1214" y="1973"/>
                </a:lnTo>
                <a:lnTo>
                  <a:pt x="1207" y="1981"/>
                </a:lnTo>
                <a:lnTo>
                  <a:pt x="1200" y="1989"/>
                </a:lnTo>
                <a:lnTo>
                  <a:pt x="1190" y="1995"/>
                </a:lnTo>
                <a:lnTo>
                  <a:pt x="1180" y="1999"/>
                </a:lnTo>
                <a:lnTo>
                  <a:pt x="1171" y="2002"/>
                </a:lnTo>
                <a:lnTo>
                  <a:pt x="1160" y="2003"/>
                </a:lnTo>
                <a:lnTo>
                  <a:pt x="1148" y="2002"/>
                </a:lnTo>
                <a:lnTo>
                  <a:pt x="1139" y="1999"/>
                </a:lnTo>
                <a:lnTo>
                  <a:pt x="1129" y="1994"/>
                </a:lnTo>
                <a:lnTo>
                  <a:pt x="1121" y="1988"/>
                </a:lnTo>
                <a:lnTo>
                  <a:pt x="1114" y="1980"/>
                </a:lnTo>
                <a:lnTo>
                  <a:pt x="1107" y="1970"/>
                </a:lnTo>
                <a:lnTo>
                  <a:pt x="1103" y="1960"/>
                </a:lnTo>
                <a:lnTo>
                  <a:pt x="1100" y="1949"/>
                </a:lnTo>
                <a:lnTo>
                  <a:pt x="905" y="726"/>
                </a:lnTo>
                <a:lnTo>
                  <a:pt x="815" y="1158"/>
                </a:lnTo>
                <a:lnTo>
                  <a:pt x="812" y="1169"/>
                </a:lnTo>
                <a:lnTo>
                  <a:pt x="808" y="1179"/>
                </a:lnTo>
                <a:lnTo>
                  <a:pt x="801" y="1187"/>
                </a:lnTo>
                <a:lnTo>
                  <a:pt x="794" y="1196"/>
                </a:lnTo>
                <a:lnTo>
                  <a:pt x="786" y="1201"/>
                </a:lnTo>
                <a:lnTo>
                  <a:pt x="776" y="1205"/>
                </a:lnTo>
                <a:lnTo>
                  <a:pt x="766" y="1208"/>
                </a:lnTo>
                <a:lnTo>
                  <a:pt x="755" y="1210"/>
                </a:lnTo>
                <a:lnTo>
                  <a:pt x="349" y="1210"/>
                </a:lnTo>
                <a:lnTo>
                  <a:pt x="336" y="1208"/>
                </a:lnTo>
                <a:lnTo>
                  <a:pt x="324" y="1204"/>
                </a:lnTo>
                <a:lnTo>
                  <a:pt x="314" y="1198"/>
                </a:lnTo>
                <a:lnTo>
                  <a:pt x="304" y="1190"/>
                </a:lnTo>
                <a:lnTo>
                  <a:pt x="298" y="1180"/>
                </a:lnTo>
                <a:lnTo>
                  <a:pt x="292" y="1169"/>
                </a:lnTo>
                <a:lnTo>
                  <a:pt x="288" y="1157"/>
                </a:lnTo>
                <a:lnTo>
                  <a:pt x="286" y="1144"/>
                </a:lnTo>
                <a:lnTo>
                  <a:pt x="288" y="1130"/>
                </a:lnTo>
                <a:lnTo>
                  <a:pt x="292" y="1118"/>
                </a:lnTo>
                <a:lnTo>
                  <a:pt x="298" y="1107"/>
                </a:lnTo>
                <a:lnTo>
                  <a:pt x="304" y="1097"/>
                </a:lnTo>
                <a:lnTo>
                  <a:pt x="314" y="1090"/>
                </a:lnTo>
                <a:lnTo>
                  <a:pt x="324" y="1083"/>
                </a:lnTo>
                <a:lnTo>
                  <a:pt x="336" y="1080"/>
                </a:lnTo>
                <a:lnTo>
                  <a:pt x="349" y="1079"/>
                </a:lnTo>
                <a:lnTo>
                  <a:pt x="705" y="1079"/>
                </a:lnTo>
                <a:lnTo>
                  <a:pt x="852" y="368"/>
                </a:lnTo>
                <a:lnTo>
                  <a:pt x="855" y="357"/>
                </a:lnTo>
                <a:lnTo>
                  <a:pt x="861" y="348"/>
                </a:lnTo>
                <a:lnTo>
                  <a:pt x="868" y="338"/>
                </a:lnTo>
                <a:lnTo>
                  <a:pt x="874" y="331"/>
                </a:lnTo>
                <a:lnTo>
                  <a:pt x="883" y="324"/>
                </a:lnTo>
                <a:lnTo>
                  <a:pt x="893" y="320"/>
                </a:lnTo>
                <a:lnTo>
                  <a:pt x="904" y="317"/>
                </a:lnTo>
                <a:lnTo>
                  <a:pt x="913" y="317"/>
                </a:lnTo>
                <a:lnTo>
                  <a:pt x="925" y="318"/>
                </a:lnTo>
                <a:lnTo>
                  <a:pt x="936" y="321"/>
                </a:lnTo>
                <a:lnTo>
                  <a:pt x="944" y="327"/>
                </a:lnTo>
                <a:lnTo>
                  <a:pt x="952" y="332"/>
                </a:lnTo>
                <a:lnTo>
                  <a:pt x="961" y="341"/>
                </a:lnTo>
                <a:lnTo>
                  <a:pt x="966" y="350"/>
                </a:lnTo>
                <a:lnTo>
                  <a:pt x="970" y="360"/>
                </a:lnTo>
                <a:lnTo>
                  <a:pt x="973" y="371"/>
                </a:lnTo>
                <a:lnTo>
                  <a:pt x="1166" y="1578"/>
                </a:lnTo>
                <a:lnTo>
                  <a:pt x="1333" y="691"/>
                </a:lnTo>
                <a:lnTo>
                  <a:pt x="1336" y="681"/>
                </a:lnTo>
                <a:lnTo>
                  <a:pt x="1340" y="671"/>
                </a:lnTo>
                <a:lnTo>
                  <a:pt x="1346" y="662"/>
                </a:lnTo>
                <a:lnTo>
                  <a:pt x="1353" y="655"/>
                </a:lnTo>
                <a:lnTo>
                  <a:pt x="1361" y="648"/>
                </a:lnTo>
                <a:lnTo>
                  <a:pt x="1371" y="644"/>
                </a:lnTo>
                <a:lnTo>
                  <a:pt x="1381" y="641"/>
                </a:lnTo>
                <a:lnTo>
                  <a:pt x="1390" y="640"/>
                </a:lnTo>
                <a:lnTo>
                  <a:pt x="1401" y="640"/>
                </a:lnTo>
                <a:lnTo>
                  <a:pt x="1411" y="642"/>
                </a:lnTo>
                <a:lnTo>
                  <a:pt x="1421" y="646"/>
                </a:lnTo>
                <a:lnTo>
                  <a:pt x="1429" y="652"/>
                </a:lnTo>
                <a:lnTo>
                  <a:pt x="1438" y="659"/>
                </a:lnTo>
                <a:lnTo>
                  <a:pt x="1443" y="667"/>
                </a:lnTo>
                <a:lnTo>
                  <a:pt x="1449" y="676"/>
                </a:lnTo>
                <a:lnTo>
                  <a:pt x="1453" y="687"/>
                </a:lnTo>
                <a:lnTo>
                  <a:pt x="1567" y="1112"/>
                </a:lnTo>
                <a:lnTo>
                  <a:pt x="2129" y="1112"/>
                </a:lnTo>
                <a:lnTo>
                  <a:pt x="2133" y="1096"/>
                </a:lnTo>
                <a:lnTo>
                  <a:pt x="2138" y="1080"/>
                </a:lnTo>
                <a:lnTo>
                  <a:pt x="2144" y="1065"/>
                </a:lnTo>
                <a:lnTo>
                  <a:pt x="2152" y="1050"/>
                </a:lnTo>
                <a:lnTo>
                  <a:pt x="2161" y="1037"/>
                </a:lnTo>
                <a:lnTo>
                  <a:pt x="2170" y="1023"/>
                </a:lnTo>
                <a:lnTo>
                  <a:pt x="2181" y="1012"/>
                </a:lnTo>
                <a:lnTo>
                  <a:pt x="2192" y="1001"/>
                </a:lnTo>
                <a:lnTo>
                  <a:pt x="2205" y="991"/>
                </a:lnTo>
                <a:lnTo>
                  <a:pt x="2218" y="982"/>
                </a:lnTo>
                <a:lnTo>
                  <a:pt x="2231" y="975"/>
                </a:lnTo>
                <a:lnTo>
                  <a:pt x="2247" y="968"/>
                </a:lnTo>
                <a:lnTo>
                  <a:pt x="2262" y="963"/>
                </a:lnTo>
                <a:lnTo>
                  <a:pt x="2277" y="959"/>
                </a:lnTo>
                <a:lnTo>
                  <a:pt x="2294" y="956"/>
                </a:lnTo>
                <a:lnTo>
                  <a:pt x="2311" y="956"/>
                </a:lnTo>
                <a:lnTo>
                  <a:pt x="2329" y="956"/>
                </a:lnTo>
                <a:lnTo>
                  <a:pt x="2348" y="961"/>
                </a:lnTo>
                <a:lnTo>
                  <a:pt x="2365" y="965"/>
                </a:lnTo>
                <a:lnTo>
                  <a:pt x="2383" y="972"/>
                </a:lnTo>
                <a:lnTo>
                  <a:pt x="2398" y="980"/>
                </a:lnTo>
                <a:lnTo>
                  <a:pt x="2414" y="990"/>
                </a:lnTo>
                <a:lnTo>
                  <a:pt x="2429" y="1001"/>
                </a:lnTo>
                <a:lnTo>
                  <a:pt x="2441" y="1013"/>
                </a:lnTo>
                <a:lnTo>
                  <a:pt x="2454" y="1027"/>
                </a:lnTo>
                <a:lnTo>
                  <a:pt x="2465" y="1043"/>
                </a:lnTo>
                <a:lnTo>
                  <a:pt x="2473" y="1059"/>
                </a:lnTo>
                <a:lnTo>
                  <a:pt x="2482" y="1076"/>
                </a:lnTo>
                <a:lnTo>
                  <a:pt x="2487" y="1094"/>
                </a:lnTo>
                <a:lnTo>
                  <a:pt x="2493" y="1114"/>
                </a:lnTo>
                <a:lnTo>
                  <a:pt x="2496" y="1133"/>
                </a:lnTo>
                <a:lnTo>
                  <a:pt x="2496" y="1153"/>
                </a:lnTo>
                <a:lnTo>
                  <a:pt x="2496" y="1173"/>
                </a:lnTo>
                <a:lnTo>
                  <a:pt x="2493" y="1193"/>
                </a:lnTo>
                <a:lnTo>
                  <a:pt x="2487" y="1211"/>
                </a:lnTo>
                <a:lnTo>
                  <a:pt x="2482" y="1229"/>
                </a:lnTo>
                <a:lnTo>
                  <a:pt x="2473" y="1246"/>
                </a:lnTo>
                <a:lnTo>
                  <a:pt x="2464" y="1262"/>
                </a:lnTo>
                <a:lnTo>
                  <a:pt x="2454" y="1278"/>
                </a:lnTo>
                <a:lnTo>
                  <a:pt x="2441" y="1292"/>
                </a:lnTo>
                <a:lnTo>
                  <a:pt x="2429" y="1304"/>
                </a:lnTo>
                <a:lnTo>
                  <a:pt x="2414" y="1315"/>
                </a:lnTo>
                <a:lnTo>
                  <a:pt x="2398" y="1325"/>
                </a:lnTo>
                <a:lnTo>
                  <a:pt x="2383" y="1333"/>
                </a:lnTo>
                <a:lnTo>
                  <a:pt x="2365" y="1340"/>
                </a:lnTo>
                <a:lnTo>
                  <a:pt x="2348" y="1344"/>
                </a:lnTo>
                <a:lnTo>
                  <a:pt x="2329" y="1349"/>
                </a:lnTo>
                <a:lnTo>
                  <a:pt x="2311" y="1349"/>
                </a:lnTo>
                <a:close/>
              </a:path>
            </a:pathLst>
          </a:custGeom>
          <a:solidFill>
            <a:srgbClr val="D33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031048" y="1089570"/>
            <a:ext cx="95269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03115" y="1428749"/>
            <a:ext cx="5635760" cy="48066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30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臀大肌（成人最常用）</a:t>
            </a:r>
            <a:endParaRPr lang="en-US" sz="3000" b="1" u="sng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3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臀中肌、臀小肌（儿童最常用）</a:t>
            </a:r>
            <a:endParaRPr lang="en-US" sz="30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3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上臂三角肌</a:t>
            </a:r>
            <a:endParaRPr lang="en-US" sz="30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3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股外侧肌</a:t>
            </a:r>
            <a:endParaRPr lang="zh-CN" altLang="en-US" sz="30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" cstate="print"/>
          <a:srcRect l="46875" t="40625" r="21875" b="29167"/>
          <a:stretch>
            <a:fillRect/>
          </a:stretch>
        </p:blipFill>
        <p:spPr bwMode="auto">
          <a:xfrm>
            <a:off x="6417054" y="1572490"/>
            <a:ext cx="4818327" cy="451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285572" y="252534"/>
            <a:ext cx="367280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400" b="1" dirty="0">
                <a:ea typeface="楷体_GB2312" panose="02010609030101010101" pitchFamily="49" charset="-122"/>
              </a:rPr>
              <a:t>（一）臀大肌定位</a:t>
            </a:r>
            <a:endParaRPr lang="zh-CN" altLang="en-US" sz="3400" dirty="0"/>
          </a:p>
        </p:txBody>
      </p:sp>
      <p:sp>
        <p:nvSpPr>
          <p:cNvPr id="10" name="Freeform 193"/>
          <p:cNvSpPr>
            <a:spLocks noEditPoints="1"/>
          </p:cNvSpPr>
          <p:nvPr/>
        </p:nvSpPr>
        <p:spPr bwMode="auto">
          <a:xfrm>
            <a:off x="171417" y="290241"/>
            <a:ext cx="859631" cy="842963"/>
          </a:xfrm>
          <a:custGeom>
            <a:avLst/>
            <a:gdLst>
              <a:gd name="T0" fmla="*/ 1180 w 2674"/>
              <a:gd name="T1" fmla="*/ 209 h 2622"/>
              <a:gd name="T2" fmla="*/ 951 w 2674"/>
              <a:gd name="T3" fmla="*/ 61 h 2622"/>
              <a:gd name="T4" fmla="*/ 734 w 2674"/>
              <a:gd name="T5" fmla="*/ 1 h 2622"/>
              <a:gd name="T6" fmla="*/ 534 w 2674"/>
              <a:gd name="T7" fmla="*/ 19 h 2622"/>
              <a:gd name="T8" fmla="*/ 359 w 2674"/>
              <a:gd name="T9" fmla="*/ 101 h 2622"/>
              <a:gd name="T10" fmla="*/ 211 w 2674"/>
              <a:gd name="T11" fmla="*/ 236 h 2622"/>
              <a:gd name="T12" fmla="*/ 99 w 2674"/>
              <a:gd name="T13" fmla="*/ 413 h 2622"/>
              <a:gd name="T14" fmla="*/ 26 w 2674"/>
              <a:gd name="T15" fmla="*/ 619 h 2622"/>
              <a:gd name="T16" fmla="*/ 0 w 2674"/>
              <a:gd name="T17" fmla="*/ 842 h 2622"/>
              <a:gd name="T18" fmla="*/ 25 w 2674"/>
              <a:gd name="T19" fmla="*/ 1072 h 2622"/>
              <a:gd name="T20" fmla="*/ 107 w 2674"/>
              <a:gd name="T21" fmla="*/ 1297 h 2622"/>
              <a:gd name="T22" fmla="*/ 288 w 2674"/>
              <a:gd name="T23" fmla="*/ 1582 h 2622"/>
              <a:gd name="T24" fmla="*/ 563 w 2674"/>
              <a:gd name="T25" fmla="*/ 1914 h 2622"/>
              <a:gd name="T26" fmla="*/ 993 w 2674"/>
              <a:gd name="T27" fmla="*/ 2334 h 2622"/>
              <a:gd name="T28" fmla="*/ 1336 w 2674"/>
              <a:gd name="T29" fmla="*/ 2622 h 2622"/>
              <a:gd name="T30" fmla="*/ 1456 w 2674"/>
              <a:gd name="T31" fmla="*/ 2527 h 2622"/>
              <a:gd name="T32" fmla="*/ 1963 w 2674"/>
              <a:gd name="T33" fmla="*/ 2067 h 2622"/>
              <a:gd name="T34" fmla="*/ 2254 w 2674"/>
              <a:gd name="T35" fmla="*/ 1752 h 2622"/>
              <a:gd name="T36" fmla="*/ 2501 w 2674"/>
              <a:gd name="T37" fmla="*/ 1411 h 2622"/>
              <a:gd name="T38" fmla="*/ 2615 w 2674"/>
              <a:gd name="T39" fmla="*/ 1186 h 2622"/>
              <a:gd name="T40" fmla="*/ 2668 w 2674"/>
              <a:gd name="T41" fmla="*/ 956 h 2622"/>
              <a:gd name="T42" fmla="*/ 2667 w 2674"/>
              <a:gd name="T43" fmla="*/ 728 h 2622"/>
              <a:gd name="T44" fmla="*/ 2617 w 2674"/>
              <a:gd name="T45" fmla="*/ 513 h 2622"/>
              <a:gd name="T46" fmla="*/ 2523 w 2674"/>
              <a:gd name="T47" fmla="*/ 320 h 2622"/>
              <a:gd name="T48" fmla="*/ 2393 w 2674"/>
              <a:gd name="T49" fmla="*/ 163 h 2622"/>
              <a:gd name="T50" fmla="*/ 2231 w 2674"/>
              <a:gd name="T51" fmla="*/ 53 h 2622"/>
              <a:gd name="T52" fmla="*/ 2042 w 2674"/>
              <a:gd name="T53" fmla="*/ 1 h 2622"/>
              <a:gd name="T54" fmla="*/ 1834 w 2674"/>
              <a:gd name="T55" fmla="*/ 21 h 2622"/>
              <a:gd name="T56" fmla="*/ 1610 w 2674"/>
              <a:gd name="T57" fmla="*/ 124 h 2622"/>
              <a:gd name="T58" fmla="*/ 1376 w 2674"/>
              <a:gd name="T59" fmla="*/ 318 h 2622"/>
              <a:gd name="T60" fmla="*/ 2284 w 2674"/>
              <a:gd name="T61" fmla="*/ 1347 h 2622"/>
              <a:gd name="T62" fmla="*/ 2213 w 2674"/>
              <a:gd name="T63" fmla="*/ 1319 h 2622"/>
              <a:gd name="T64" fmla="*/ 2159 w 2674"/>
              <a:gd name="T65" fmla="*/ 1265 h 2622"/>
              <a:gd name="T66" fmla="*/ 1500 w 2674"/>
              <a:gd name="T67" fmla="*/ 1239 h 2622"/>
              <a:gd name="T68" fmla="*/ 1461 w 2674"/>
              <a:gd name="T69" fmla="*/ 1196 h 2622"/>
              <a:gd name="T70" fmla="*/ 1207 w 2674"/>
              <a:gd name="T71" fmla="*/ 1981 h 2622"/>
              <a:gd name="T72" fmla="*/ 1160 w 2674"/>
              <a:gd name="T73" fmla="*/ 2003 h 2622"/>
              <a:gd name="T74" fmla="*/ 1107 w 2674"/>
              <a:gd name="T75" fmla="*/ 1970 h 2622"/>
              <a:gd name="T76" fmla="*/ 812 w 2674"/>
              <a:gd name="T77" fmla="*/ 1169 h 2622"/>
              <a:gd name="T78" fmla="*/ 766 w 2674"/>
              <a:gd name="T79" fmla="*/ 1208 h 2622"/>
              <a:gd name="T80" fmla="*/ 314 w 2674"/>
              <a:gd name="T81" fmla="*/ 1198 h 2622"/>
              <a:gd name="T82" fmla="*/ 286 w 2674"/>
              <a:gd name="T83" fmla="*/ 1144 h 2622"/>
              <a:gd name="T84" fmla="*/ 324 w 2674"/>
              <a:gd name="T85" fmla="*/ 1083 h 2622"/>
              <a:gd name="T86" fmla="*/ 855 w 2674"/>
              <a:gd name="T87" fmla="*/ 357 h 2622"/>
              <a:gd name="T88" fmla="*/ 904 w 2674"/>
              <a:gd name="T89" fmla="*/ 317 h 2622"/>
              <a:gd name="T90" fmla="*/ 952 w 2674"/>
              <a:gd name="T91" fmla="*/ 332 h 2622"/>
              <a:gd name="T92" fmla="*/ 1333 w 2674"/>
              <a:gd name="T93" fmla="*/ 691 h 2622"/>
              <a:gd name="T94" fmla="*/ 1361 w 2674"/>
              <a:gd name="T95" fmla="*/ 648 h 2622"/>
              <a:gd name="T96" fmla="*/ 1411 w 2674"/>
              <a:gd name="T97" fmla="*/ 642 h 2622"/>
              <a:gd name="T98" fmla="*/ 1453 w 2674"/>
              <a:gd name="T99" fmla="*/ 687 h 2622"/>
              <a:gd name="T100" fmla="*/ 2144 w 2674"/>
              <a:gd name="T101" fmla="*/ 1065 h 2622"/>
              <a:gd name="T102" fmla="*/ 2205 w 2674"/>
              <a:gd name="T103" fmla="*/ 991 h 2622"/>
              <a:gd name="T104" fmla="*/ 2294 w 2674"/>
              <a:gd name="T105" fmla="*/ 956 h 2622"/>
              <a:gd name="T106" fmla="*/ 2383 w 2674"/>
              <a:gd name="T107" fmla="*/ 972 h 2622"/>
              <a:gd name="T108" fmla="*/ 2465 w 2674"/>
              <a:gd name="T109" fmla="*/ 1043 h 2622"/>
              <a:gd name="T110" fmla="*/ 2496 w 2674"/>
              <a:gd name="T111" fmla="*/ 1153 h 2622"/>
              <a:gd name="T112" fmla="*/ 2473 w 2674"/>
              <a:gd name="T113" fmla="*/ 1246 h 2622"/>
              <a:gd name="T114" fmla="*/ 2398 w 2674"/>
              <a:gd name="T115" fmla="*/ 1325 h 2622"/>
              <a:gd name="T116" fmla="*/ 2311 w 2674"/>
              <a:gd name="T117" fmla="*/ 1349 h 2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74" h="2622">
                <a:moveTo>
                  <a:pt x="1337" y="361"/>
                </a:moveTo>
                <a:lnTo>
                  <a:pt x="1337" y="361"/>
                </a:lnTo>
                <a:lnTo>
                  <a:pt x="1297" y="318"/>
                </a:lnTo>
                <a:lnTo>
                  <a:pt x="1258" y="279"/>
                </a:lnTo>
                <a:lnTo>
                  <a:pt x="1219" y="242"/>
                </a:lnTo>
                <a:lnTo>
                  <a:pt x="1180" y="209"/>
                </a:lnTo>
                <a:lnTo>
                  <a:pt x="1141" y="178"/>
                </a:lnTo>
                <a:lnTo>
                  <a:pt x="1103" y="149"/>
                </a:lnTo>
                <a:lnTo>
                  <a:pt x="1064" y="124"/>
                </a:lnTo>
                <a:lnTo>
                  <a:pt x="1026" y="100"/>
                </a:lnTo>
                <a:lnTo>
                  <a:pt x="989" y="79"/>
                </a:lnTo>
                <a:lnTo>
                  <a:pt x="951" y="61"/>
                </a:lnTo>
                <a:lnTo>
                  <a:pt x="913" y="46"/>
                </a:lnTo>
                <a:lnTo>
                  <a:pt x="877" y="32"/>
                </a:lnTo>
                <a:lnTo>
                  <a:pt x="840" y="21"/>
                </a:lnTo>
                <a:lnTo>
                  <a:pt x="805" y="13"/>
                </a:lnTo>
                <a:lnTo>
                  <a:pt x="769" y="6"/>
                </a:lnTo>
                <a:lnTo>
                  <a:pt x="734" y="1"/>
                </a:lnTo>
                <a:lnTo>
                  <a:pt x="699" y="0"/>
                </a:lnTo>
                <a:lnTo>
                  <a:pt x="665" y="0"/>
                </a:lnTo>
                <a:lnTo>
                  <a:pt x="631" y="1"/>
                </a:lnTo>
                <a:lnTo>
                  <a:pt x="598" y="6"/>
                </a:lnTo>
                <a:lnTo>
                  <a:pt x="566" y="11"/>
                </a:lnTo>
                <a:lnTo>
                  <a:pt x="534" y="19"/>
                </a:lnTo>
                <a:lnTo>
                  <a:pt x="503" y="29"/>
                </a:lnTo>
                <a:lnTo>
                  <a:pt x="473" y="40"/>
                </a:lnTo>
                <a:lnTo>
                  <a:pt x="444" y="53"/>
                </a:lnTo>
                <a:lnTo>
                  <a:pt x="414" y="67"/>
                </a:lnTo>
                <a:lnTo>
                  <a:pt x="385" y="83"/>
                </a:lnTo>
                <a:lnTo>
                  <a:pt x="359" y="101"/>
                </a:lnTo>
                <a:lnTo>
                  <a:pt x="332" y="120"/>
                </a:lnTo>
                <a:lnTo>
                  <a:pt x="306" y="140"/>
                </a:lnTo>
                <a:lnTo>
                  <a:pt x="281" y="163"/>
                </a:lnTo>
                <a:lnTo>
                  <a:pt x="257" y="186"/>
                </a:lnTo>
                <a:lnTo>
                  <a:pt x="234" y="210"/>
                </a:lnTo>
                <a:lnTo>
                  <a:pt x="211" y="236"/>
                </a:lnTo>
                <a:lnTo>
                  <a:pt x="190" y="263"/>
                </a:lnTo>
                <a:lnTo>
                  <a:pt x="170" y="291"/>
                </a:lnTo>
                <a:lnTo>
                  <a:pt x="150" y="320"/>
                </a:lnTo>
                <a:lnTo>
                  <a:pt x="132" y="350"/>
                </a:lnTo>
                <a:lnTo>
                  <a:pt x="115" y="381"/>
                </a:lnTo>
                <a:lnTo>
                  <a:pt x="99" y="413"/>
                </a:lnTo>
                <a:lnTo>
                  <a:pt x="83" y="445"/>
                </a:lnTo>
                <a:lnTo>
                  <a:pt x="70" y="478"/>
                </a:lnTo>
                <a:lnTo>
                  <a:pt x="57" y="513"/>
                </a:lnTo>
                <a:lnTo>
                  <a:pt x="46" y="546"/>
                </a:lnTo>
                <a:lnTo>
                  <a:pt x="36" y="583"/>
                </a:lnTo>
                <a:lnTo>
                  <a:pt x="26" y="619"/>
                </a:lnTo>
                <a:lnTo>
                  <a:pt x="19" y="655"/>
                </a:lnTo>
                <a:lnTo>
                  <a:pt x="13" y="691"/>
                </a:lnTo>
                <a:lnTo>
                  <a:pt x="7" y="728"/>
                </a:lnTo>
                <a:lnTo>
                  <a:pt x="4" y="766"/>
                </a:lnTo>
                <a:lnTo>
                  <a:pt x="1" y="804"/>
                </a:lnTo>
                <a:lnTo>
                  <a:pt x="0" y="842"/>
                </a:lnTo>
                <a:lnTo>
                  <a:pt x="1" y="880"/>
                </a:lnTo>
                <a:lnTo>
                  <a:pt x="3" y="919"/>
                </a:lnTo>
                <a:lnTo>
                  <a:pt x="6" y="956"/>
                </a:lnTo>
                <a:lnTo>
                  <a:pt x="11" y="995"/>
                </a:lnTo>
                <a:lnTo>
                  <a:pt x="18" y="1034"/>
                </a:lnTo>
                <a:lnTo>
                  <a:pt x="25" y="1072"/>
                </a:lnTo>
                <a:lnTo>
                  <a:pt x="35" y="1109"/>
                </a:lnTo>
                <a:lnTo>
                  <a:pt x="46" y="1148"/>
                </a:lnTo>
                <a:lnTo>
                  <a:pt x="58" y="1186"/>
                </a:lnTo>
                <a:lnTo>
                  <a:pt x="74" y="1223"/>
                </a:lnTo>
                <a:lnTo>
                  <a:pt x="90" y="1260"/>
                </a:lnTo>
                <a:lnTo>
                  <a:pt x="107" y="1297"/>
                </a:lnTo>
                <a:lnTo>
                  <a:pt x="139" y="1354"/>
                </a:lnTo>
                <a:lnTo>
                  <a:pt x="172" y="1411"/>
                </a:lnTo>
                <a:lnTo>
                  <a:pt x="209" y="1468"/>
                </a:lnTo>
                <a:lnTo>
                  <a:pt x="247" y="1525"/>
                </a:lnTo>
                <a:lnTo>
                  <a:pt x="288" y="1582"/>
                </a:lnTo>
                <a:lnTo>
                  <a:pt x="331" y="1639"/>
                </a:lnTo>
                <a:lnTo>
                  <a:pt x="374" y="1696"/>
                </a:lnTo>
                <a:lnTo>
                  <a:pt x="420" y="1752"/>
                </a:lnTo>
                <a:lnTo>
                  <a:pt x="467" y="1806"/>
                </a:lnTo>
                <a:lnTo>
                  <a:pt x="514" y="1860"/>
                </a:lnTo>
                <a:lnTo>
                  <a:pt x="563" y="1914"/>
                </a:lnTo>
                <a:lnTo>
                  <a:pt x="612" y="1966"/>
                </a:lnTo>
                <a:lnTo>
                  <a:pt x="662" y="2017"/>
                </a:lnTo>
                <a:lnTo>
                  <a:pt x="710" y="2067"/>
                </a:lnTo>
                <a:lnTo>
                  <a:pt x="808" y="2163"/>
                </a:lnTo>
                <a:lnTo>
                  <a:pt x="902" y="2252"/>
                </a:lnTo>
                <a:lnTo>
                  <a:pt x="993" y="2334"/>
                </a:lnTo>
                <a:lnTo>
                  <a:pt x="1077" y="2408"/>
                </a:lnTo>
                <a:lnTo>
                  <a:pt x="1153" y="2473"/>
                </a:lnTo>
                <a:lnTo>
                  <a:pt x="1218" y="2527"/>
                </a:lnTo>
                <a:lnTo>
                  <a:pt x="1272" y="2571"/>
                </a:lnTo>
                <a:lnTo>
                  <a:pt x="1336" y="2622"/>
                </a:lnTo>
                <a:lnTo>
                  <a:pt x="1337" y="2622"/>
                </a:lnTo>
                <a:lnTo>
                  <a:pt x="1401" y="2571"/>
                </a:lnTo>
                <a:lnTo>
                  <a:pt x="1456" y="2527"/>
                </a:lnTo>
                <a:lnTo>
                  <a:pt x="1521" y="2473"/>
                </a:lnTo>
                <a:lnTo>
                  <a:pt x="1597" y="2408"/>
                </a:lnTo>
                <a:lnTo>
                  <a:pt x="1681" y="2334"/>
                </a:lnTo>
                <a:lnTo>
                  <a:pt x="1771" y="2252"/>
                </a:lnTo>
                <a:lnTo>
                  <a:pt x="1866" y="2163"/>
                </a:lnTo>
                <a:lnTo>
                  <a:pt x="1963" y="2067"/>
                </a:lnTo>
                <a:lnTo>
                  <a:pt x="2013" y="2017"/>
                </a:lnTo>
                <a:lnTo>
                  <a:pt x="2062" y="1966"/>
                </a:lnTo>
                <a:lnTo>
                  <a:pt x="2110" y="1914"/>
                </a:lnTo>
                <a:lnTo>
                  <a:pt x="2159" y="1860"/>
                </a:lnTo>
                <a:lnTo>
                  <a:pt x="2206" y="1806"/>
                </a:lnTo>
                <a:lnTo>
                  <a:pt x="2254" y="1752"/>
                </a:lnTo>
                <a:lnTo>
                  <a:pt x="2300" y="1696"/>
                </a:lnTo>
                <a:lnTo>
                  <a:pt x="2344" y="1639"/>
                </a:lnTo>
                <a:lnTo>
                  <a:pt x="2386" y="1582"/>
                </a:lnTo>
                <a:lnTo>
                  <a:pt x="2427" y="1525"/>
                </a:lnTo>
                <a:lnTo>
                  <a:pt x="2465" y="1468"/>
                </a:lnTo>
                <a:lnTo>
                  <a:pt x="2501" y="1411"/>
                </a:lnTo>
                <a:lnTo>
                  <a:pt x="2536" y="1354"/>
                </a:lnTo>
                <a:lnTo>
                  <a:pt x="2566" y="1297"/>
                </a:lnTo>
                <a:lnTo>
                  <a:pt x="2585" y="1260"/>
                </a:lnTo>
                <a:lnTo>
                  <a:pt x="2600" y="1223"/>
                </a:lnTo>
                <a:lnTo>
                  <a:pt x="2615" y="1186"/>
                </a:lnTo>
                <a:lnTo>
                  <a:pt x="2628" y="1148"/>
                </a:lnTo>
                <a:lnTo>
                  <a:pt x="2639" y="1109"/>
                </a:lnTo>
                <a:lnTo>
                  <a:pt x="2649" y="1072"/>
                </a:lnTo>
                <a:lnTo>
                  <a:pt x="2657" y="1034"/>
                </a:lnTo>
                <a:lnTo>
                  <a:pt x="2662" y="995"/>
                </a:lnTo>
                <a:lnTo>
                  <a:pt x="2668" y="956"/>
                </a:lnTo>
                <a:lnTo>
                  <a:pt x="2671" y="919"/>
                </a:lnTo>
                <a:lnTo>
                  <a:pt x="2674" y="880"/>
                </a:lnTo>
                <a:lnTo>
                  <a:pt x="2674" y="842"/>
                </a:lnTo>
                <a:lnTo>
                  <a:pt x="2672" y="804"/>
                </a:lnTo>
                <a:lnTo>
                  <a:pt x="2671" y="766"/>
                </a:lnTo>
                <a:lnTo>
                  <a:pt x="2667" y="728"/>
                </a:lnTo>
                <a:lnTo>
                  <a:pt x="2661" y="691"/>
                </a:lnTo>
                <a:lnTo>
                  <a:pt x="2655" y="655"/>
                </a:lnTo>
                <a:lnTo>
                  <a:pt x="2647" y="619"/>
                </a:lnTo>
                <a:lnTo>
                  <a:pt x="2639" y="583"/>
                </a:lnTo>
                <a:lnTo>
                  <a:pt x="2628" y="546"/>
                </a:lnTo>
                <a:lnTo>
                  <a:pt x="2617" y="513"/>
                </a:lnTo>
                <a:lnTo>
                  <a:pt x="2604" y="478"/>
                </a:lnTo>
                <a:lnTo>
                  <a:pt x="2590" y="445"/>
                </a:lnTo>
                <a:lnTo>
                  <a:pt x="2575" y="413"/>
                </a:lnTo>
                <a:lnTo>
                  <a:pt x="2560" y="381"/>
                </a:lnTo>
                <a:lnTo>
                  <a:pt x="2541" y="350"/>
                </a:lnTo>
                <a:lnTo>
                  <a:pt x="2523" y="320"/>
                </a:lnTo>
                <a:lnTo>
                  <a:pt x="2504" y="291"/>
                </a:lnTo>
                <a:lnTo>
                  <a:pt x="2484" y="263"/>
                </a:lnTo>
                <a:lnTo>
                  <a:pt x="2462" y="236"/>
                </a:lnTo>
                <a:lnTo>
                  <a:pt x="2440" y="210"/>
                </a:lnTo>
                <a:lnTo>
                  <a:pt x="2418" y="186"/>
                </a:lnTo>
                <a:lnTo>
                  <a:pt x="2393" y="163"/>
                </a:lnTo>
                <a:lnTo>
                  <a:pt x="2368" y="140"/>
                </a:lnTo>
                <a:lnTo>
                  <a:pt x="2343" y="120"/>
                </a:lnTo>
                <a:lnTo>
                  <a:pt x="2316" y="101"/>
                </a:lnTo>
                <a:lnTo>
                  <a:pt x="2288" y="83"/>
                </a:lnTo>
                <a:lnTo>
                  <a:pt x="2261" y="67"/>
                </a:lnTo>
                <a:lnTo>
                  <a:pt x="2231" y="53"/>
                </a:lnTo>
                <a:lnTo>
                  <a:pt x="2201" y="40"/>
                </a:lnTo>
                <a:lnTo>
                  <a:pt x="2170" y="29"/>
                </a:lnTo>
                <a:lnTo>
                  <a:pt x="2140" y="19"/>
                </a:lnTo>
                <a:lnTo>
                  <a:pt x="2108" y="11"/>
                </a:lnTo>
                <a:lnTo>
                  <a:pt x="2076" y="6"/>
                </a:lnTo>
                <a:lnTo>
                  <a:pt x="2042" y="1"/>
                </a:lnTo>
                <a:lnTo>
                  <a:pt x="2009" y="0"/>
                </a:lnTo>
                <a:lnTo>
                  <a:pt x="1976" y="0"/>
                </a:lnTo>
                <a:lnTo>
                  <a:pt x="1941" y="1"/>
                </a:lnTo>
                <a:lnTo>
                  <a:pt x="1905" y="6"/>
                </a:lnTo>
                <a:lnTo>
                  <a:pt x="1870" y="13"/>
                </a:lnTo>
                <a:lnTo>
                  <a:pt x="1834" y="21"/>
                </a:lnTo>
                <a:lnTo>
                  <a:pt x="1798" y="32"/>
                </a:lnTo>
                <a:lnTo>
                  <a:pt x="1760" y="46"/>
                </a:lnTo>
                <a:lnTo>
                  <a:pt x="1723" y="61"/>
                </a:lnTo>
                <a:lnTo>
                  <a:pt x="1685" y="79"/>
                </a:lnTo>
                <a:lnTo>
                  <a:pt x="1648" y="100"/>
                </a:lnTo>
                <a:lnTo>
                  <a:pt x="1610" y="124"/>
                </a:lnTo>
                <a:lnTo>
                  <a:pt x="1571" y="149"/>
                </a:lnTo>
                <a:lnTo>
                  <a:pt x="1532" y="178"/>
                </a:lnTo>
                <a:lnTo>
                  <a:pt x="1495" y="209"/>
                </a:lnTo>
                <a:lnTo>
                  <a:pt x="1454" y="242"/>
                </a:lnTo>
                <a:lnTo>
                  <a:pt x="1415" y="279"/>
                </a:lnTo>
                <a:lnTo>
                  <a:pt x="1376" y="318"/>
                </a:lnTo>
                <a:lnTo>
                  <a:pt x="1337" y="361"/>
                </a:lnTo>
                <a:close/>
                <a:moveTo>
                  <a:pt x="2311" y="1349"/>
                </a:moveTo>
                <a:lnTo>
                  <a:pt x="2311" y="1349"/>
                </a:lnTo>
                <a:lnTo>
                  <a:pt x="2297" y="1349"/>
                </a:lnTo>
                <a:lnTo>
                  <a:pt x="2284" y="1347"/>
                </a:lnTo>
                <a:lnTo>
                  <a:pt x="2272" y="1344"/>
                </a:lnTo>
                <a:lnTo>
                  <a:pt x="2259" y="1342"/>
                </a:lnTo>
                <a:lnTo>
                  <a:pt x="2247" y="1337"/>
                </a:lnTo>
                <a:lnTo>
                  <a:pt x="2236" y="1332"/>
                </a:lnTo>
                <a:lnTo>
                  <a:pt x="2224" y="1326"/>
                </a:lnTo>
                <a:lnTo>
                  <a:pt x="2213" y="1319"/>
                </a:lnTo>
                <a:lnTo>
                  <a:pt x="2204" y="1312"/>
                </a:lnTo>
                <a:lnTo>
                  <a:pt x="2192" y="1304"/>
                </a:lnTo>
                <a:lnTo>
                  <a:pt x="2184" y="1296"/>
                </a:lnTo>
                <a:lnTo>
                  <a:pt x="2176" y="1286"/>
                </a:lnTo>
                <a:lnTo>
                  <a:pt x="2167" y="1276"/>
                </a:lnTo>
                <a:lnTo>
                  <a:pt x="2159" y="1265"/>
                </a:lnTo>
                <a:lnTo>
                  <a:pt x="2152" y="1254"/>
                </a:lnTo>
                <a:lnTo>
                  <a:pt x="2147" y="1243"/>
                </a:lnTo>
                <a:lnTo>
                  <a:pt x="1521" y="1243"/>
                </a:lnTo>
                <a:lnTo>
                  <a:pt x="1510" y="1241"/>
                </a:lnTo>
                <a:lnTo>
                  <a:pt x="1500" y="1239"/>
                </a:lnTo>
                <a:lnTo>
                  <a:pt x="1492" y="1235"/>
                </a:lnTo>
                <a:lnTo>
                  <a:pt x="1483" y="1229"/>
                </a:lnTo>
                <a:lnTo>
                  <a:pt x="1476" y="1222"/>
                </a:lnTo>
                <a:lnTo>
                  <a:pt x="1470" y="1215"/>
                </a:lnTo>
                <a:lnTo>
                  <a:pt x="1464" y="1205"/>
                </a:lnTo>
                <a:lnTo>
                  <a:pt x="1461" y="1196"/>
                </a:lnTo>
                <a:lnTo>
                  <a:pt x="1404" y="983"/>
                </a:lnTo>
                <a:lnTo>
                  <a:pt x="1221" y="1951"/>
                </a:lnTo>
                <a:lnTo>
                  <a:pt x="1218" y="1962"/>
                </a:lnTo>
                <a:lnTo>
                  <a:pt x="1214" y="1973"/>
                </a:lnTo>
                <a:lnTo>
                  <a:pt x="1207" y="1981"/>
                </a:lnTo>
                <a:lnTo>
                  <a:pt x="1200" y="1989"/>
                </a:lnTo>
                <a:lnTo>
                  <a:pt x="1190" y="1995"/>
                </a:lnTo>
                <a:lnTo>
                  <a:pt x="1180" y="1999"/>
                </a:lnTo>
                <a:lnTo>
                  <a:pt x="1171" y="2002"/>
                </a:lnTo>
                <a:lnTo>
                  <a:pt x="1160" y="2003"/>
                </a:lnTo>
                <a:lnTo>
                  <a:pt x="1148" y="2002"/>
                </a:lnTo>
                <a:lnTo>
                  <a:pt x="1139" y="1999"/>
                </a:lnTo>
                <a:lnTo>
                  <a:pt x="1129" y="1994"/>
                </a:lnTo>
                <a:lnTo>
                  <a:pt x="1121" y="1988"/>
                </a:lnTo>
                <a:lnTo>
                  <a:pt x="1114" y="1980"/>
                </a:lnTo>
                <a:lnTo>
                  <a:pt x="1107" y="1970"/>
                </a:lnTo>
                <a:lnTo>
                  <a:pt x="1103" y="1960"/>
                </a:lnTo>
                <a:lnTo>
                  <a:pt x="1100" y="1949"/>
                </a:lnTo>
                <a:lnTo>
                  <a:pt x="905" y="726"/>
                </a:lnTo>
                <a:lnTo>
                  <a:pt x="815" y="1158"/>
                </a:lnTo>
                <a:lnTo>
                  <a:pt x="812" y="1169"/>
                </a:lnTo>
                <a:lnTo>
                  <a:pt x="808" y="1179"/>
                </a:lnTo>
                <a:lnTo>
                  <a:pt x="801" y="1187"/>
                </a:lnTo>
                <a:lnTo>
                  <a:pt x="794" y="1196"/>
                </a:lnTo>
                <a:lnTo>
                  <a:pt x="786" y="1201"/>
                </a:lnTo>
                <a:lnTo>
                  <a:pt x="776" y="1205"/>
                </a:lnTo>
                <a:lnTo>
                  <a:pt x="766" y="1208"/>
                </a:lnTo>
                <a:lnTo>
                  <a:pt x="755" y="1210"/>
                </a:lnTo>
                <a:lnTo>
                  <a:pt x="349" y="1210"/>
                </a:lnTo>
                <a:lnTo>
                  <a:pt x="336" y="1208"/>
                </a:lnTo>
                <a:lnTo>
                  <a:pt x="324" y="1204"/>
                </a:lnTo>
                <a:lnTo>
                  <a:pt x="314" y="1198"/>
                </a:lnTo>
                <a:lnTo>
                  <a:pt x="304" y="1190"/>
                </a:lnTo>
                <a:lnTo>
                  <a:pt x="298" y="1180"/>
                </a:lnTo>
                <a:lnTo>
                  <a:pt x="292" y="1169"/>
                </a:lnTo>
                <a:lnTo>
                  <a:pt x="288" y="1157"/>
                </a:lnTo>
                <a:lnTo>
                  <a:pt x="286" y="1144"/>
                </a:lnTo>
                <a:lnTo>
                  <a:pt x="288" y="1130"/>
                </a:lnTo>
                <a:lnTo>
                  <a:pt x="292" y="1118"/>
                </a:lnTo>
                <a:lnTo>
                  <a:pt x="298" y="1107"/>
                </a:lnTo>
                <a:lnTo>
                  <a:pt x="304" y="1097"/>
                </a:lnTo>
                <a:lnTo>
                  <a:pt x="314" y="1090"/>
                </a:lnTo>
                <a:lnTo>
                  <a:pt x="324" y="1083"/>
                </a:lnTo>
                <a:lnTo>
                  <a:pt x="336" y="1080"/>
                </a:lnTo>
                <a:lnTo>
                  <a:pt x="349" y="1079"/>
                </a:lnTo>
                <a:lnTo>
                  <a:pt x="705" y="1079"/>
                </a:lnTo>
                <a:lnTo>
                  <a:pt x="852" y="368"/>
                </a:lnTo>
                <a:lnTo>
                  <a:pt x="855" y="357"/>
                </a:lnTo>
                <a:lnTo>
                  <a:pt x="861" y="348"/>
                </a:lnTo>
                <a:lnTo>
                  <a:pt x="868" y="338"/>
                </a:lnTo>
                <a:lnTo>
                  <a:pt x="874" y="331"/>
                </a:lnTo>
                <a:lnTo>
                  <a:pt x="883" y="324"/>
                </a:lnTo>
                <a:lnTo>
                  <a:pt x="893" y="320"/>
                </a:lnTo>
                <a:lnTo>
                  <a:pt x="904" y="317"/>
                </a:lnTo>
                <a:lnTo>
                  <a:pt x="913" y="317"/>
                </a:lnTo>
                <a:lnTo>
                  <a:pt x="925" y="318"/>
                </a:lnTo>
                <a:lnTo>
                  <a:pt x="936" y="321"/>
                </a:lnTo>
                <a:lnTo>
                  <a:pt x="944" y="327"/>
                </a:lnTo>
                <a:lnTo>
                  <a:pt x="952" y="332"/>
                </a:lnTo>
                <a:lnTo>
                  <a:pt x="961" y="341"/>
                </a:lnTo>
                <a:lnTo>
                  <a:pt x="966" y="350"/>
                </a:lnTo>
                <a:lnTo>
                  <a:pt x="970" y="360"/>
                </a:lnTo>
                <a:lnTo>
                  <a:pt x="973" y="371"/>
                </a:lnTo>
                <a:lnTo>
                  <a:pt x="1166" y="1578"/>
                </a:lnTo>
                <a:lnTo>
                  <a:pt x="1333" y="691"/>
                </a:lnTo>
                <a:lnTo>
                  <a:pt x="1336" y="681"/>
                </a:lnTo>
                <a:lnTo>
                  <a:pt x="1340" y="671"/>
                </a:lnTo>
                <a:lnTo>
                  <a:pt x="1346" y="662"/>
                </a:lnTo>
                <a:lnTo>
                  <a:pt x="1353" y="655"/>
                </a:lnTo>
                <a:lnTo>
                  <a:pt x="1361" y="648"/>
                </a:lnTo>
                <a:lnTo>
                  <a:pt x="1371" y="644"/>
                </a:lnTo>
                <a:lnTo>
                  <a:pt x="1381" y="641"/>
                </a:lnTo>
                <a:lnTo>
                  <a:pt x="1390" y="640"/>
                </a:lnTo>
                <a:lnTo>
                  <a:pt x="1401" y="640"/>
                </a:lnTo>
                <a:lnTo>
                  <a:pt x="1411" y="642"/>
                </a:lnTo>
                <a:lnTo>
                  <a:pt x="1421" y="646"/>
                </a:lnTo>
                <a:lnTo>
                  <a:pt x="1429" y="652"/>
                </a:lnTo>
                <a:lnTo>
                  <a:pt x="1438" y="659"/>
                </a:lnTo>
                <a:lnTo>
                  <a:pt x="1443" y="667"/>
                </a:lnTo>
                <a:lnTo>
                  <a:pt x="1449" y="676"/>
                </a:lnTo>
                <a:lnTo>
                  <a:pt x="1453" y="687"/>
                </a:lnTo>
                <a:lnTo>
                  <a:pt x="1567" y="1112"/>
                </a:lnTo>
                <a:lnTo>
                  <a:pt x="2129" y="1112"/>
                </a:lnTo>
                <a:lnTo>
                  <a:pt x="2133" y="1096"/>
                </a:lnTo>
                <a:lnTo>
                  <a:pt x="2138" y="1080"/>
                </a:lnTo>
                <a:lnTo>
                  <a:pt x="2144" y="1065"/>
                </a:lnTo>
                <a:lnTo>
                  <a:pt x="2152" y="1050"/>
                </a:lnTo>
                <a:lnTo>
                  <a:pt x="2161" y="1037"/>
                </a:lnTo>
                <a:lnTo>
                  <a:pt x="2170" y="1023"/>
                </a:lnTo>
                <a:lnTo>
                  <a:pt x="2181" y="1012"/>
                </a:lnTo>
                <a:lnTo>
                  <a:pt x="2192" y="1001"/>
                </a:lnTo>
                <a:lnTo>
                  <a:pt x="2205" y="991"/>
                </a:lnTo>
                <a:lnTo>
                  <a:pt x="2218" y="982"/>
                </a:lnTo>
                <a:lnTo>
                  <a:pt x="2231" y="975"/>
                </a:lnTo>
                <a:lnTo>
                  <a:pt x="2247" y="968"/>
                </a:lnTo>
                <a:lnTo>
                  <a:pt x="2262" y="963"/>
                </a:lnTo>
                <a:lnTo>
                  <a:pt x="2277" y="959"/>
                </a:lnTo>
                <a:lnTo>
                  <a:pt x="2294" y="956"/>
                </a:lnTo>
                <a:lnTo>
                  <a:pt x="2311" y="956"/>
                </a:lnTo>
                <a:lnTo>
                  <a:pt x="2329" y="956"/>
                </a:lnTo>
                <a:lnTo>
                  <a:pt x="2348" y="961"/>
                </a:lnTo>
                <a:lnTo>
                  <a:pt x="2365" y="965"/>
                </a:lnTo>
                <a:lnTo>
                  <a:pt x="2383" y="972"/>
                </a:lnTo>
                <a:lnTo>
                  <a:pt x="2398" y="980"/>
                </a:lnTo>
                <a:lnTo>
                  <a:pt x="2414" y="990"/>
                </a:lnTo>
                <a:lnTo>
                  <a:pt x="2429" y="1001"/>
                </a:lnTo>
                <a:lnTo>
                  <a:pt x="2441" y="1013"/>
                </a:lnTo>
                <a:lnTo>
                  <a:pt x="2454" y="1027"/>
                </a:lnTo>
                <a:lnTo>
                  <a:pt x="2465" y="1043"/>
                </a:lnTo>
                <a:lnTo>
                  <a:pt x="2473" y="1059"/>
                </a:lnTo>
                <a:lnTo>
                  <a:pt x="2482" y="1076"/>
                </a:lnTo>
                <a:lnTo>
                  <a:pt x="2487" y="1094"/>
                </a:lnTo>
                <a:lnTo>
                  <a:pt x="2493" y="1114"/>
                </a:lnTo>
                <a:lnTo>
                  <a:pt x="2496" y="1133"/>
                </a:lnTo>
                <a:lnTo>
                  <a:pt x="2496" y="1153"/>
                </a:lnTo>
                <a:lnTo>
                  <a:pt x="2496" y="1173"/>
                </a:lnTo>
                <a:lnTo>
                  <a:pt x="2493" y="1193"/>
                </a:lnTo>
                <a:lnTo>
                  <a:pt x="2487" y="1211"/>
                </a:lnTo>
                <a:lnTo>
                  <a:pt x="2482" y="1229"/>
                </a:lnTo>
                <a:lnTo>
                  <a:pt x="2473" y="1246"/>
                </a:lnTo>
                <a:lnTo>
                  <a:pt x="2464" y="1262"/>
                </a:lnTo>
                <a:lnTo>
                  <a:pt x="2454" y="1278"/>
                </a:lnTo>
                <a:lnTo>
                  <a:pt x="2441" y="1292"/>
                </a:lnTo>
                <a:lnTo>
                  <a:pt x="2429" y="1304"/>
                </a:lnTo>
                <a:lnTo>
                  <a:pt x="2414" y="1315"/>
                </a:lnTo>
                <a:lnTo>
                  <a:pt x="2398" y="1325"/>
                </a:lnTo>
                <a:lnTo>
                  <a:pt x="2383" y="1333"/>
                </a:lnTo>
                <a:lnTo>
                  <a:pt x="2365" y="1340"/>
                </a:lnTo>
                <a:lnTo>
                  <a:pt x="2348" y="1344"/>
                </a:lnTo>
                <a:lnTo>
                  <a:pt x="2329" y="1349"/>
                </a:lnTo>
                <a:lnTo>
                  <a:pt x="2311" y="1349"/>
                </a:lnTo>
                <a:close/>
              </a:path>
            </a:pathLst>
          </a:custGeom>
          <a:solidFill>
            <a:srgbClr val="D33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031048" y="1089570"/>
            <a:ext cx="95269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:\Documents and Settings\Administrator\桌面\肌内注射法及注意事项[0120130410611GMT]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33475" y="2038366"/>
            <a:ext cx="5089757" cy="381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6591299" y="3065417"/>
            <a:ext cx="4467226" cy="1164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3000" b="1" dirty="0"/>
              <a:t>取髂前上棘与尾骨连线的</a:t>
            </a:r>
            <a:r>
              <a:rPr lang="zh-CN" altLang="en-US" sz="3000" b="1" dirty="0">
                <a:solidFill>
                  <a:srgbClr val="FF0000"/>
                </a:solidFill>
              </a:rPr>
              <a:t>外1/3</a:t>
            </a:r>
            <a:r>
              <a:rPr lang="zh-CN" altLang="en-US" sz="3000" b="1" dirty="0"/>
              <a:t>处为注射部位。</a:t>
            </a:r>
            <a:endParaRPr lang="zh-CN" altLang="en-US" sz="3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285572" y="252534"/>
            <a:ext cx="367280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400" b="1" dirty="0">
                <a:ea typeface="楷体_GB2312" panose="02010609030101010101" pitchFamily="49" charset="-122"/>
              </a:rPr>
              <a:t>（一）臀大肌定位</a:t>
            </a:r>
            <a:endParaRPr lang="zh-CN" altLang="en-US" sz="3400" dirty="0"/>
          </a:p>
        </p:txBody>
      </p:sp>
      <p:sp>
        <p:nvSpPr>
          <p:cNvPr id="10" name="Freeform 193"/>
          <p:cNvSpPr>
            <a:spLocks noEditPoints="1"/>
          </p:cNvSpPr>
          <p:nvPr/>
        </p:nvSpPr>
        <p:spPr bwMode="auto">
          <a:xfrm>
            <a:off x="171417" y="290241"/>
            <a:ext cx="859631" cy="842963"/>
          </a:xfrm>
          <a:custGeom>
            <a:avLst/>
            <a:gdLst>
              <a:gd name="T0" fmla="*/ 1180 w 2674"/>
              <a:gd name="T1" fmla="*/ 209 h 2622"/>
              <a:gd name="T2" fmla="*/ 951 w 2674"/>
              <a:gd name="T3" fmla="*/ 61 h 2622"/>
              <a:gd name="T4" fmla="*/ 734 w 2674"/>
              <a:gd name="T5" fmla="*/ 1 h 2622"/>
              <a:gd name="T6" fmla="*/ 534 w 2674"/>
              <a:gd name="T7" fmla="*/ 19 h 2622"/>
              <a:gd name="T8" fmla="*/ 359 w 2674"/>
              <a:gd name="T9" fmla="*/ 101 h 2622"/>
              <a:gd name="T10" fmla="*/ 211 w 2674"/>
              <a:gd name="T11" fmla="*/ 236 h 2622"/>
              <a:gd name="T12" fmla="*/ 99 w 2674"/>
              <a:gd name="T13" fmla="*/ 413 h 2622"/>
              <a:gd name="T14" fmla="*/ 26 w 2674"/>
              <a:gd name="T15" fmla="*/ 619 h 2622"/>
              <a:gd name="T16" fmla="*/ 0 w 2674"/>
              <a:gd name="T17" fmla="*/ 842 h 2622"/>
              <a:gd name="T18" fmla="*/ 25 w 2674"/>
              <a:gd name="T19" fmla="*/ 1072 h 2622"/>
              <a:gd name="T20" fmla="*/ 107 w 2674"/>
              <a:gd name="T21" fmla="*/ 1297 h 2622"/>
              <a:gd name="T22" fmla="*/ 288 w 2674"/>
              <a:gd name="T23" fmla="*/ 1582 h 2622"/>
              <a:gd name="T24" fmla="*/ 563 w 2674"/>
              <a:gd name="T25" fmla="*/ 1914 h 2622"/>
              <a:gd name="T26" fmla="*/ 993 w 2674"/>
              <a:gd name="T27" fmla="*/ 2334 h 2622"/>
              <a:gd name="T28" fmla="*/ 1336 w 2674"/>
              <a:gd name="T29" fmla="*/ 2622 h 2622"/>
              <a:gd name="T30" fmla="*/ 1456 w 2674"/>
              <a:gd name="T31" fmla="*/ 2527 h 2622"/>
              <a:gd name="T32" fmla="*/ 1963 w 2674"/>
              <a:gd name="T33" fmla="*/ 2067 h 2622"/>
              <a:gd name="T34" fmla="*/ 2254 w 2674"/>
              <a:gd name="T35" fmla="*/ 1752 h 2622"/>
              <a:gd name="T36" fmla="*/ 2501 w 2674"/>
              <a:gd name="T37" fmla="*/ 1411 h 2622"/>
              <a:gd name="T38" fmla="*/ 2615 w 2674"/>
              <a:gd name="T39" fmla="*/ 1186 h 2622"/>
              <a:gd name="T40" fmla="*/ 2668 w 2674"/>
              <a:gd name="T41" fmla="*/ 956 h 2622"/>
              <a:gd name="T42" fmla="*/ 2667 w 2674"/>
              <a:gd name="T43" fmla="*/ 728 h 2622"/>
              <a:gd name="T44" fmla="*/ 2617 w 2674"/>
              <a:gd name="T45" fmla="*/ 513 h 2622"/>
              <a:gd name="T46" fmla="*/ 2523 w 2674"/>
              <a:gd name="T47" fmla="*/ 320 h 2622"/>
              <a:gd name="T48" fmla="*/ 2393 w 2674"/>
              <a:gd name="T49" fmla="*/ 163 h 2622"/>
              <a:gd name="T50" fmla="*/ 2231 w 2674"/>
              <a:gd name="T51" fmla="*/ 53 h 2622"/>
              <a:gd name="T52" fmla="*/ 2042 w 2674"/>
              <a:gd name="T53" fmla="*/ 1 h 2622"/>
              <a:gd name="T54" fmla="*/ 1834 w 2674"/>
              <a:gd name="T55" fmla="*/ 21 h 2622"/>
              <a:gd name="T56" fmla="*/ 1610 w 2674"/>
              <a:gd name="T57" fmla="*/ 124 h 2622"/>
              <a:gd name="T58" fmla="*/ 1376 w 2674"/>
              <a:gd name="T59" fmla="*/ 318 h 2622"/>
              <a:gd name="T60" fmla="*/ 2284 w 2674"/>
              <a:gd name="T61" fmla="*/ 1347 h 2622"/>
              <a:gd name="T62" fmla="*/ 2213 w 2674"/>
              <a:gd name="T63" fmla="*/ 1319 h 2622"/>
              <a:gd name="T64" fmla="*/ 2159 w 2674"/>
              <a:gd name="T65" fmla="*/ 1265 h 2622"/>
              <a:gd name="T66" fmla="*/ 1500 w 2674"/>
              <a:gd name="T67" fmla="*/ 1239 h 2622"/>
              <a:gd name="T68" fmla="*/ 1461 w 2674"/>
              <a:gd name="T69" fmla="*/ 1196 h 2622"/>
              <a:gd name="T70" fmla="*/ 1207 w 2674"/>
              <a:gd name="T71" fmla="*/ 1981 h 2622"/>
              <a:gd name="T72" fmla="*/ 1160 w 2674"/>
              <a:gd name="T73" fmla="*/ 2003 h 2622"/>
              <a:gd name="T74" fmla="*/ 1107 w 2674"/>
              <a:gd name="T75" fmla="*/ 1970 h 2622"/>
              <a:gd name="T76" fmla="*/ 812 w 2674"/>
              <a:gd name="T77" fmla="*/ 1169 h 2622"/>
              <a:gd name="T78" fmla="*/ 766 w 2674"/>
              <a:gd name="T79" fmla="*/ 1208 h 2622"/>
              <a:gd name="T80" fmla="*/ 314 w 2674"/>
              <a:gd name="T81" fmla="*/ 1198 h 2622"/>
              <a:gd name="T82" fmla="*/ 286 w 2674"/>
              <a:gd name="T83" fmla="*/ 1144 h 2622"/>
              <a:gd name="T84" fmla="*/ 324 w 2674"/>
              <a:gd name="T85" fmla="*/ 1083 h 2622"/>
              <a:gd name="T86" fmla="*/ 855 w 2674"/>
              <a:gd name="T87" fmla="*/ 357 h 2622"/>
              <a:gd name="T88" fmla="*/ 904 w 2674"/>
              <a:gd name="T89" fmla="*/ 317 h 2622"/>
              <a:gd name="T90" fmla="*/ 952 w 2674"/>
              <a:gd name="T91" fmla="*/ 332 h 2622"/>
              <a:gd name="T92" fmla="*/ 1333 w 2674"/>
              <a:gd name="T93" fmla="*/ 691 h 2622"/>
              <a:gd name="T94" fmla="*/ 1361 w 2674"/>
              <a:gd name="T95" fmla="*/ 648 h 2622"/>
              <a:gd name="T96" fmla="*/ 1411 w 2674"/>
              <a:gd name="T97" fmla="*/ 642 h 2622"/>
              <a:gd name="T98" fmla="*/ 1453 w 2674"/>
              <a:gd name="T99" fmla="*/ 687 h 2622"/>
              <a:gd name="T100" fmla="*/ 2144 w 2674"/>
              <a:gd name="T101" fmla="*/ 1065 h 2622"/>
              <a:gd name="T102" fmla="*/ 2205 w 2674"/>
              <a:gd name="T103" fmla="*/ 991 h 2622"/>
              <a:gd name="T104" fmla="*/ 2294 w 2674"/>
              <a:gd name="T105" fmla="*/ 956 h 2622"/>
              <a:gd name="T106" fmla="*/ 2383 w 2674"/>
              <a:gd name="T107" fmla="*/ 972 h 2622"/>
              <a:gd name="T108" fmla="*/ 2465 w 2674"/>
              <a:gd name="T109" fmla="*/ 1043 h 2622"/>
              <a:gd name="T110" fmla="*/ 2496 w 2674"/>
              <a:gd name="T111" fmla="*/ 1153 h 2622"/>
              <a:gd name="T112" fmla="*/ 2473 w 2674"/>
              <a:gd name="T113" fmla="*/ 1246 h 2622"/>
              <a:gd name="T114" fmla="*/ 2398 w 2674"/>
              <a:gd name="T115" fmla="*/ 1325 h 2622"/>
              <a:gd name="T116" fmla="*/ 2311 w 2674"/>
              <a:gd name="T117" fmla="*/ 1349 h 2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74" h="2622">
                <a:moveTo>
                  <a:pt x="1337" y="361"/>
                </a:moveTo>
                <a:lnTo>
                  <a:pt x="1337" y="361"/>
                </a:lnTo>
                <a:lnTo>
                  <a:pt x="1297" y="318"/>
                </a:lnTo>
                <a:lnTo>
                  <a:pt x="1258" y="279"/>
                </a:lnTo>
                <a:lnTo>
                  <a:pt x="1219" y="242"/>
                </a:lnTo>
                <a:lnTo>
                  <a:pt x="1180" y="209"/>
                </a:lnTo>
                <a:lnTo>
                  <a:pt x="1141" y="178"/>
                </a:lnTo>
                <a:lnTo>
                  <a:pt x="1103" y="149"/>
                </a:lnTo>
                <a:lnTo>
                  <a:pt x="1064" y="124"/>
                </a:lnTo>
                <a:lnTo>
                  <a:pt x="1026" y="100"/>
                </a:lnTo>
                <a:lnTo>
                  <a:pt x="989" y="79"/>
                </a:lnTo>
                <a:lnTo>
                  <a:pt x="951" y="61"/>
                </a:lnTo>
                <a:lnTo>
                  <a:pt x="913" y="46"/>
                </a:lnTo>
                <a:lnTo>
                  <a:pt x="877" y="32"/>
                </a:lnTo>
                <a:lnTo>
                  <a:pt x="840" y="21"/>
                </a:lnTo>
                <a:lnTo>
                  <a:pt x="805" y="13"/>
                </a:lnTo>
                <a:lnTo>
                  <a:pt x="769" y="6"/>
                </a:lnTo>
                <a:lnTo>
                  <a:pt x="734" y="1"/>
                </a:lnTo>
                <a:lnTo>
                  <a:pt x="699" y="0"/>
                </a:lnTo>
                <a:lnTo>
                  <a:pt x="665" y="0"/>
                </a:lnTo>
                <a:lnTo>
                  <a:pt x="631" y="1"/>
                </a:lnTo>
                <a:lnTo>
                  <a:pt x="598" y="6"/>
                </a:lnTo>
                <a:lnTo>
                  <a:pt x="566" y="11"/>
                </a:lnTo>
                <a:lnTo>
                  <a:pt x="534" y="19"/>
                </a:lnTo>
                <a:lnTo>
                  <a:pt x="503" y="29"/>
                </a:lnTo>
                <a:lnTo>
                  <a:pt x="473" y="40"/>
                </a:lnTo>
                <a:lnTo>
                  <a:pt x="444" y="53"/>
                </a:lnTo>
                <a:lnTo>
                  <a:pt x="414" y="67"/>
                </a:lnTo>
                <a:lnTo>
                  <a:pt x="385" y="83"/>
                </a:lnTo>
                <a:lnTo>
                  <a:pt x="359" y="101"/>
                </a:lnTo>
                <a:lnTo>
                  <a:pt x="332" y="120"/>
                </a:lnTo>
                <a:lnTo>
                  <a:pt x="306" y="140"/>
                </a:lnTo>
                <a:lnTo>
                  <a:pt x="281" y="163"/>
                </a:lnTo>
                <a:lnTo>
                  <a:pt x="257" y="186"/>
                </a:lnTo>
                <a:lnTo>
                  <a:pt x="234" y="210"/>
                </a:lnTo>
                <a:lnTo>
                  <a:pt x="211" y="236"/>
                </a:lnTo>
                <a:lnTo>
                  <a:pt x="190" y="263"/>
                </a:lnTo>
                <a:lnTo>
                  <a:pt x="170" y="291"/>
                </a:lnTo>
                <a:lnTo>
                  <a:pt x="150" y="320"/>
                </a:lnTo>
                <a:lnTo>
                  <a:pt x="132" y="350"/>
                </a:lnTo>
                <a:lnTo>
                  <a:pt x="115" y="381"/>
                </a:lnTo>
                <a:lnTo>
                  <a:pt x="99" y="413"/>
                </a:lnTo>
                <a:lnTo>
                  <a:pt x="83" y="445"/>
                </a:lnTo>
                <a:lnTo>
                  <a:pt x="70" y="478"/>
                </a:lnTo>
                <a:lnTo>
                  <a:pt x="57" y="513"/>
                </a:lnTo>
                <a:lnTo>
                  <a:pt x="46" y="546"/>
                </a:lnTo>
                <a:lnTo>
                  <a:pt x="36" y="583"/>
                </a:lnTo>
                <a:lnTo>
                  <a:pt x="26" y="619"/>
                </a:lnTo>
                <a:lnTo>
                  <a:pt x="19" y="655"/>
                </a:lnTo>
                <a:lnTo>
                  <a:pt x="13" y="691"/>
                </a:lnTo>
                <a:lnTo>
                  <a:pt x="7" y="728"/>
                </a:lnTo>
                <a:lnTo>
                  <a:pt x="4" y="766"/>
                </a:lnTo>
                <a:lnTo>
                  <a:pt x="1" y="804"/>
                </a:lnTo>
                <a:lnTo>
                  <a:pt x="0" y="842"/>
                </a:lnTo>
                <a:lnTo>
                  <a:pt x="1" y="880"/>
                </a:lnTo>
                <a:lnTo>
                  <a:pt x="3" y="919"/>
                </a:lnTo>
                <a:lnTo>
                  <a:pt x="6" y="956"/>
                </a:lnTo>
                <a:lnTo>
                  <a:pt x="11" y="995"/>
                </a:lnTo>
                <a:lnTo>
                  <a:pt x="18" y="1034"/>
                </a:lnTo>
                <a:lnTo>
                  <a:pt x="25" y="1072"/>
                </a:lnTo>
                <a:lnTo>
                  <a:pt x="35" y="1109"/>
                </a:lnTo>
                <a:lnTo>
                  <a:pt x="46" y="1148"/>
                </a:lnTo>
                <a:lnTo>
                  <a:pt x="58" y="1186"/>
                </a:lnTo>
                <a:lnTo>
                  <a:pt x="74" y="1223"/>
                </a:lnTo>
                <a:lnTo>
                  <a:pt x="90" y="1260"/>
                </a:lnTo>
                <a:lnTo>
                  <a:pt x="107" y="1297"/>
                </a:lnTo>
                <a:lnTo>
                  <a:pt x="139" y="1354"/>
                </a:lnTo>
                <a:lnTo>
                  <a:pt x="172" y="1411"/>
                </a:lnTo>
                <a:lnTo>
                  <a:pt x="209" y="1468"/>
                </a:lnTo>
                <a:lnTo>
                  <a:pt x="247" y="1525"/>
                </a:lnTo>
                <a:lnTo>
                  <a:pt x="288" y="1582"/>
                </a:lnTo>
                <a:lnTo>
                  <a:pt x="331" y="1639"/>
                </a:lnTo>
                <a:lnTo>
                  <a:pt x="374" y="1696"/>
                </a:lnTo>
                <a:lnTo>
                  <a:pt x="420" y="1752"/>
                </a:lnTo>
                <a:lnTo>
                  <a:pt x="467" y="1806"/>
                </a:lnTo>
                <a:lnTo>
                  <a:pt x="514" y="1860"/>
                </a:lnTo>
                <a:lnTo>
                  <a:pt x="563" y="1914"/>
                </a:lnTo>
                <a:lnTo>
                  <a:pt x="612" y="1966"/>
                </a:lnTo>
                <a:lnTo>
                  <a:pt x="662" y="2017"/>
                </a:lnTo>
                <a:lnTo>
                  <a:pt x="710" y="2067"/>
                </a:lnTo>
                <a:lnTo>
                  <a:pt x="808" y="2163"/>
                </a:lnTo>
                <a:lnTo>
                  <a:pt x="902" y="2252"/>
                </a:lnTo>
                <a:lnTo>
                  <a:pt x="993" y="2334"/>
                </a:lnTo>
                <a:lnTo>
                  <a:pt x="1077" y="2408"/>
                </a:lnTo>
                <a:lnTo>
                  <a:pt x="1153" y="2473"/>
                </a:lnTo>
                <a:lnTo>
                  <a:pt x="1218" y="2527"/>
                </a:lnTo>
                <a:lnTo>
                  <a:pt x="1272" y="2571"/>
                </a:lnTo>
                <a:lnTo>
                  <a:pt x="1336" y="2622"/>
                </a:lnTo>
                <a:lnTo>
                  <a:pt x="1337" y="2622"/>
                </a:lnTo>
                <a:lnTo>
                  <a:pt x="1401" y="2571"/>
                </a:lnTo>
                <a:lnTo>
                  <a:pt x="1456" y="2527"/>
                </a:lnTo>
                <a:lnTo>
                  <a:pt x="1521" y="2473"/>
                </a:lnTo>
                <a:lnTo>
                  <a:pt x="1597" y="2408"/>
                </a:lnTo>
                <a:lnTo>
                  <a:pt x="1681" y="2334"/>
                </a:lnTo>
                <a:lnTo>
                  <a:pt x="1771" y="2252"/>
                </a:lnTo>
                <a:lnTo>
                  <a:pt x="1866" y="2163"/>
                </a:lnTo>
                <a:lnTo>
                  <a:pt x="1963" y="2067"/>
                </a:lnTo>
                <a:lnTo>
                  <a:pt x="2013" y="2017"/>
                </a:lnTo>
                <a:lnTo>
                  <a:pt x="2062" y="1966"/>
                </a:lnTo>
                <a:lnTo>
                  <a:pt x="2110" y="1914"/>
                </a:lnTo>
                <a:lnTo>
                  <a:pt x="2159" y="1860"/>
                </a:lnTo>
                <a:lnTo>
                  <a:pt x="2206" y="1806"/>
                </a:lnTo>
                <a:lnTo>
                  <a:pt x="2254" y="1752"/>
                </a:lnTo>
                <a:lnTo>
                  <a:pt x="2300" y="1696"/>
                </a:lnTo>
                <a:lnTo>
                  <a:pt x="2344" y="1639"/>
                </a:lnTo>
                <a:lnTo>
                  <a:pt x="2386" y="1582"/>
                </a:lnTo>
                <a:lnTo>
                  <a:pt x="2427" y="1525"/>
                </a:lnTo>
                <a:lnTo>
                  <a:pt x="2465" y="1468"/>
                </a:lnTo>
                <a:lnTo>
                  <a:pt x="2501" y="1411"/>
                </a:lnTo>
                <a:lnTo>
                  <a:pt x="2536" y="1354"/>
                </a:lnTo>
                <a:lnTo>
                  <a:pt x="2566" y="1297"/>
                </a:lnTo>
                <a:lnTo>
                  <a:pt x="2585" y="1260"/>
                </a:lnTo>
                <a:lnTo>
                  <a:pt x="2600" y="1223"/>
                </a:lnTo>
                <a:lnTo>
                  <a:pt x="2615" y="1186"/>
                </a:lnTo>
                <a:lnTo>
                  <a:pt x="2628" y="1148"/>
                </a:lnTo>
                <a:lnTo>
                  <a:pt x="2639" y="1109"/>
                </a:lnTo>
                <a:lnTo>
                  <a:pt x="2649" y="1072"/>
                </a:lnTo>
                <a:lnTo>
                  <a:pt x="2657" y="1034"/>
                </a:lnTo>
                <a:lnTo>
                  <a:pt x="2662" y="995"/>
                </a:lnTo>
                <a:lnTo>
                  <a:pt x="2668" y="956"/>
                </a:lnTo>
                <a:lnTo>
                  <a:pt x="2671" y="919"/>
                </a:lnTo>
                <a:lnTo>
                  <a:pt x="2674" y="880"/>
                </a:lnTo>
                <a:lnTo>
                  <a:pt x="2674" y="842"/>
                </a:lnTo>
                <a:lnTo>
                  <a:pt x="2672" y="804"/>
                </a:lnTo>
                <a:lnTo>
                  <a:pt x="2671" y="766"/>
                </a:lnTo>
                <a:lnTo>
                  <a:pt x="2667" y="728"/>
                </a:lnTo>
                <a:lnTo>
                  <a:pt x="2661" y="691"/>
                </a:lnTo>
                <a:lnTo>
                  <a:pt x="2655" y="655"/>
                </a:lnTo>
                <a:lnTo>
                  <a:pt x="2647" y="619"/>
                </a:lnTo>
                <a:lnTo>
                  <a:pt x="2639" y="583"/>
                </a:lnTo>
                <a:lnTo>
                  <a:pt x="2628" y="546"/>
                </a:lnTo>
                <a:lnTo>
                  <a:pt x="2617" y="513"/>
                </a:lnTo>
                <a:lnTo>
                  <a:pt x="2604" y="478"/>
                </a:lnTo>
                <a:lnTo>
                  <a:pt x="2590" y="445"/>
                </a:lnTo>
                <a:lnTo>
                  <a:pt x="2575" y="413"/>
                </a:lnTo>
                <a:lnTo>
                  <a:pt x="2560" y="381"/>
                </a:lnTo>
                <a:lnTo>
                  <a:pt x="2541" y="350"/>
                </a:lnTo>
                <a:lnTo>
                  <a:pt x="2523" y="320"/>
                </a:lnTo>
                <a:lnTo>
                  <a:pt x="2504" y="291"/>
                </a:lnTo>
                <a:lnTo>
                  <a:pt x="2484" y="263"/>
                </a:lnTo>
                <a:lnTo>
                  <a:pt x="2462" y="236"/>
                </a:lnTo>
                <a:lnTo>
                  <a:pt x="2440" y="210"/>
                </a:lnTo>
                <a:lnTo>
                  <a:pt x="2418" y="186"/>
                </a:lnTo>
                <a:lnTo>
                  <a:pt x="2393" y="163"/>
                </a:lnTo>
                <a:lnTo>
                  <a:pt x="2368" y="140"/>
                </a:lnTo>
                <a:lnTo>
                  <a:pt x="2343" y="120"/>
                </a:lnTo>
                <a:lnTo>
                  <a:pt x="2316" y="101"/>
                </a:lnTo>
                <a:lnTo>
                  <a:pt x="2288" y="83"/>
                </a:lnTo>
                <a:lnTo>
                  <a:pt x="2261" y="67"/>
                </a:lnTo>
                <a:lnTo>
                  <a:pt x="2231" y="53"/>
                </a:lnTo>
                <a:lnTo>
                  <a:pt x="2201" y="40"/>
                </a:lnTo>
                <a:lnTo>
                  <a:pt x="2170" y="29"/>
                </a:lnTo>
                <a:lnTo>
                  <a:pt x="2140" y="19"/>
                </a:lnTo>
                <a:lnTo>
                  <a:pt x="2108" y="11"/>
                </a:lnTo>
                <a:lnTo>
                  <a:pt x="2076" y="6"/>
                </a:lnTo>
                <a:lnTo>
                  <a:pt x="2042" y="1"/>
                </a:lnTo>
                <a:lnTo>
                  <a:pt x="2009" y="0"/>
                </a:lnTo>
                <a:lnTo>
                  <a:pt x="1976" y="0"/>
                </a:lnTo>
                <a:lnTo>
                  <a:pt x="1941" y="1"/>
                </a:lnTo>
                <a:lnTo>
                  <a:pt x="1905" y="6"/>
                </a:lnTo>
                <a:lnTo>
                  <a:pt x="1870" y="13"/>
                </a:lnTo>
                <a:lnTo>
                  <a:pt x="1834" y="21"/>
                </a:lnTo>
                <a:lnTo>
                  <a:pt x="1798" y="32"/>
                </a:lnTo>
                <a:lnTo>
                  <a:pt x="1760" y="46"/>
                </a:lnTo>
                <a:lnTo>
                  <a:pt x="1723" y="61"/>
                </a:lnTo>
                <a:lnTo>
                  <a:pt x="1685" y="79"/>
                </a:lnTo>
                <a:lnTo>
                  <a:pt x="1648" y="100"/>
                </a:lnTo>
                <a:lnTo>
                  <a:pt x="1610" y="124"/>
                </a:lnTo>
                <a:lnTo>
                  <a:pt x="1571" y="149"/>
                </a:lnTo>
                <a:lnTo>
                  <a:pt x="1532" y="178"/>
                </a:lnTo>
                <a:lnTo>
                  <a:pt x="1495" y="209"/>
                </a:lnTo>
                <a:lnTo>
                  <a:pt x="1454" y="242"/>
                </a:lnTo>
                <a:lnTo>
                  <a:pt x="1415" y="279"/>
                </a:lnTo>
                <a:lnTo>
                  <a:pt x="1376" y="318"/>
                </a:lnTo>
                <a:lnTo>
                  <a:pt x="1337" y="361"/>
                </a:lnTo>
                <a:close/>
                <a:moveTo>
                  <a:pt x="2311" y="1349"/>
                </a:moveTo>
                <a:lnTo>
                  <a:pt x="2311" y="1349"/>
                </a:lnTo>
                <a:lnTo>
                  <a:pt x="2297" y="1349"/>
                </a:lnTo>
                <a:lnTo>
                  <a:pt x="2284" y="1347"/>
                </a:lnTo>
                <a:lnTo>
                  <a:pt x="2272" y="1344"/>
                </a:lnTo>
                <a:lnTo>
                  <a:pt x="2259" y="1342"/>
                </a:lnTo>
                <a:lnTo>
                  <a:pt x="2247" y="1337"/>
                </a:lnTo>
                <a:lnTo>
                  <a:pt x="2236" y="1332"/>
                </a:lnTo>
                <a:lnTo>
                  <a:pt x="2224" y="1326"/>
                </a:lnTo>
                <a:lnTo>
                  <a:pt x="2213" y="1319"/>
                </a:lnTo>
                <a:lnTo>
                  <a:pt x="2204" y="1312"/>
                </a:lnTo>
                <a:lnTo>
                  <a:pt x="2192" y="1304"/>
                </a:lnTo>
                <a:lnTo>
                  <a:pt x="2184" y="1296"/>
                </a:lnTo>
                <a:lnTo>
                  <a:pt x="2176" y="1286"/>
                </a:lnTo>
                <a:lnTo>
                  <a:pt x="2167" y="1276"/>
                </a:lnTo>
                <a:lnTo>
                  <a:pt x="2159" y="1265"/>
                </a:lnTo>
                <a:lnTo>
                  <a:pt x="2152" y="1254"/>
                </a:lnTo>
                <a:lnTo>
                  <a:pt x="2147" y="1243"/>
                </a:lnTo>
                <a:lnTo>
                  <a:pt x="1521" y="1243"/>
                </a:lnTo>
                <a:lnTo>
                  <a:pt x="1510" y="1241"/>
                </a:lnTo>
                <a:lnTo>
                  <a:pt x="1500" y="1239"/>
                </a:lnTo>
                <a:lnTo>
                  <a:pt x="1492" y="1235"/>
                </a:lnTo>
                <a:lnTo>
                  <a:pt x="1483" y="1229"/>
                </a:lnTo>
                <a:lnTo>
                  <a:pt x="1476" y="1222"/>
                </a:lnTo>
                <a:lnTo>
                  <a:pt x="1470" y="1215"/>
                </a:lnTo>
                <a:lnTo>
                  <a:pt x="1464" y="1205"/>
                </a:lnTo>
                <a:lnTo>
                  <a:pt x="1461" y="1196"/>
                </a:lnTo>
                <a:lnTo>
                  <a:pt x="1404" y="983"/>
                </a:lnTo>
                <a:lnTo>
                  <a:pt x="1221" y="1951"/>
                </a:lnTo>
                <a:lnTo>
                  <a:pt x="1218" y="1962"/>
                </a:lnTo>
                <a:lnTo>
                  <a:pt x="1214" y="1973"/>
                </a:lnTo>
                <a:lnTo>
                  <a:pt x="1207" y="1981"/>
                </a:lnTo>
                <a:lnTo>
                  <a:pt x="1200" y="1989"/>
                </a:lnTo>
                <a:lnTo>
                  <a:pt x="1190" y="1995"/>
                </a:lnTo>
                <a:lnTo>
                  <a:pt x="1180" y="1999"/>
                </a:lnTo>
                <a:lnTo>
                  <a:pt x="1171" y="2002"/>
                </a:lnTo>
                <a:lnTo>
                  <a:pt x="1160" y="2003"/>
                </a:lnTo>
                <a:lnTo>
                  <a:pt x="1148" y="2002"/>
                </a:lnTo>
                <a:lnTo>
                  <a:pt x="1139" y="1999"/>
                </a:lnTo>
                <a:lnTo>
                  <a:pt x="1129" y="1994"/>
                </a:lnTo>
                <a:lnTo>
                  <a:pt x="1121" y="1988"/>
                </a:lnTo>
                <a:lnTo>
                  <a:pt x="1114" y="1980"/>
                </a:lnTo>
                <a:lnTo>
                  <a:pt x="1107" y="1970"/>
                </a:lnTo>
                <a:lnTo>
                  <a:pt x="1103" y="1960"/>
                </a:lnTo>
                <a:lnTo>
                  <a:pt x="1100" y="1949"/>
                </a:lnTo>
                <a:lnTo>
                  <a:pt x="905" y="726"/>
                </a:lnTo>
                <a:lnTo>
                  <a:pt x="815" y="1158"/>
                </a:lnTo>
                <a:lnTo>
                  <a:pt x="812" y="1169"/>
                </a:lnTo>
                <a:lnTo>
                  <a:pt x="808" y="1179"/>
                </a:lnTo>
                <a:lnTo>
                  <a:pt x="801" y="1187"/>
                </a:lnTo>
                <a:lnTo>
                  <a:pt x="794" y="1196"/>
                </a:lnTo>
                <a:lnTo>
                  <a:pt x="786" y="1201"/>
                </a:lnTo>
                <a:lnTo>
                  <a:pt x="776" y="1205"/>
                </a:lnTo>
                <a:lnTo>
                  <a:pt x="766" y="1208"/>
                </a:lnTo>
                <a:lnTo>
                  <a:pt x="755" y="1210"/>
                </a:lnTo>
                <a:lnTo>
                  <a:pt x="349" y="1210"/>
                </a:lnTo>
                <a:lnTo>
                  <a:pt x="336" y="1208"/>
                </a:lnTo>
                <a:lnTo>
                  <a:pt x="324" y="1204"/>
                </a:lnTo>
                <a:lnTo>
                  <a:pt x="314" y="1198"/>
                </a:lnTo>
                <a:lnTo>
                  <a:pt x="304" y="1190"/>
                </a:lnTo>
                <a:lnTo>
                  <a:pt x="298" y="1180"/>
                </a:lnTo>
                <a:lnTo>
                  <a:pt x="292" y="1169"/>
                </a:lnTo>
                <a:lnTo>
                  <a:pt x="288" y="1157"/>
                </a:lnTo>
                <a:lnTo>
                  <a:pt x="286" y="1144"/>
                </a:lnTo>
                <a:lnTo>
                  <a:pt x="288" y="1130"/>
                </a:lnTo>
                <a:lnTo>
                  <a:pt x="292" y="1118"/>
                </a:lnTo>
                <a:lnTo>
                  <a:pt x="298" y="1107"/>
                </a:lnTo>
                <a:lnTo>
                  <a:pt x="304" y="1097"/>
                </a:lnTo>
                <a:lnTo>
                  <a:pt x="314" y="1090"/>
                </a:lnTo>
                <a:lnTo>
                  <a:pt x="324" y="1083"/>
                </a:lnTo>
                <a:lnTo>
                  <a:pt x="336" y="1080"/>
                </a:lnTo>
                <a:lnTo>
                  <a:pt x="349" y="1079"/>
                </a:lnTo>
                <a:lnTo>
                  <a:pt x="705" y="1079"/>
                </a:lnTo>
                <a:lnTo>
                  <a:pt x="852" y="368"/>
                </a:lnTo>
                <a:lnTo>
                  <a:pt x="855" y="357"/>
                </a:lnTo>
                <a:lnTo>
                  <a:pt x="861" y="348"/>
                </a:lnTo>
                <a:lnTo>
                  <a:pt x="868" y="338"/>
                </a:lnTo>
                <a:lnTo>
                  <a:pt x="874" y="331"/>
                </a:lnTo>
                <a:lnTo>
                  <a:pt x="883" y="324"/>
                </a:lnTo>
                <a:lnTo>
                  <a:pt x="893" y="320"/>
                </a:lnTo>
                <a:lnTo>
                  <a:pt x="904" y="317"/>
                </a:lnTo>
                <a:lnTo>
                  <a:pt x="913" y="317"/>
                </a:lnTo>
                <a:lnTo>
                  <a:pt x="925" y="318"/>
                </a:lnTo>
                <a:lnTo>
                  <a:pt x="936" y="321"/>
                </a:lnTo>
                <a:lnTo>
                  <a:pt x="944" y="327"/>
                </a:lnTo>
                <a:lnTo>
                  <a:pt x="952" y="332"/>
                </a:lnTo>
                <a:lnTo>
                  <a:pt x="961" y="341"/>
                </a:lnTo>
                <a:lnTo>
                  <a:pt x="966" y="350"/>
                </a:lnTo>
                <a:lnTo>
                  <a:pt x="970" y="360"/>
                </a:lnTo>
                <a:lnTo>
                  <a:pt x="973" y="371"/>
                </a:lnTo>
                <a:lnTo>
                  <a:pt x="1166" y="1578"/>
                </a:lnTo>
                <a:lnTo>
                  <a:pt x="1333" y="691"/>
                </a:lnTo>
                <a:lnTo>
                  <a:pt x="1336" y="681"/>
                </a:lnTo>
                <a:lnTo>
                  <a:pt x="1340" y="671"/>
                </a:lnTo>
                <a:lnTo>
                  <a:pt x="1346" y="662"/>
                </a:lnTo>
                <a:lnTo>
                  <a:pt x="1353" y="655"/>
                </a:lnTo>
                <a:lnTo>
                  <a:pt x="1361" y="648"/>
                </a:lnTo>
                <a:lnTo>
                  <a:pt x="1371" y="644"/>
                </a:lnTo>
                <a:lnTo>
                  <a:pt x="1381" y="641"/>
                </a:lnTo>
                <a:lnTo>
                  <a:pt x="1390" y="640"/>
                </a:lnTo>
                <a:lnTo>
                  <a:pt x="1401" y="640"/>
                </a:lnTo>
                <a:lnTo>
                  <a:pt x="1411" y="642"/>
                </a:lnTo>
                <a:lnTo>
                  <a:pt x="1421" y="646"/>
                </a:lnTo>
                <a:lnTo>
                  <a:pt x="1429" y="652"/>
                </a:lnTo>
                <a:lnTo>
                  <a:pt x="1438" y="659"/>
                </a:lnTo>
                <a:lnTo>
                  <a:pt x="1443" y="667"/>
                </a:lnTo>
                <a:lnTo>
                  <a:pt x="1449" y="676"/>
                </a:lnTo>
                <a:lnTo>
                  <a:pt x="1453" y="687"/>
                </a:lnTo>
                <a:lnTo>
                  <a:pt x="1567" y="1112"/>
                </a:lnTo>
                <a:lnTo>
                  <a:pt x="2129" y="1112"/>
                </a:lnTo>
                <a:lnTo>
                  <a:pt x="2133" y="1096"/>
                </a:lnTo>
                <a:lnTo>
                  <a:pt x="2138" y="1080"/>
                </a:lnTo>
                <a:lnTo>
                  <a:pt x="2144" y="1065"/>
                </a:lnTo>
                <a:lnTo>
                  <a:pt x="2152" y="1050"/>
                </a:lnTo>
                <a:lnTo>
                  <a:pt x="2161" y="1037"/>
                </a:lnTo>
                <a:lnTo>
                  <a:pt x="2170" y="1023"/>
                </a:lnTo>
                <a:lnTo>
                  <a:pt x="2181" y="1012"/>
                </a:lnTo>
                <a:lnTo>
                  <a:pt x="2192" y="1001"/>
                </a:lnTo>
                <a:lnTo>
                  <a:pt x="2205" y="991"/>
                </a:lnTo>
                <a:lnTo>
                  <a:pt x="2218" y="982"/>
                </a:lnTo>
                <a:lnTo>
                  <a:pt x="2231" y="975"/>
                </a:lnTo>
                <a:lnTo>
                  <a:pt x="2247" y="968"/>
                </a:lnTo>
                <a:lnTo>
                  <a:pt x="2262" y="963"/>
                </a:lnTo>
                <a:lnTo>
                  <a:pt x="2277" y="959"/>
                </a:lnTo>
                <a:lnTo>
                  <a:pt x="2294" y="956"/>
                </a:lnTo>
                <a:lnTo>
                  <a:pt x="2311" y="956"/>
                </a:lnTo>
                <a:lnTo>
                  <a:pt x="2329" y="956"/>
                </a:lnTo>
                <a:lnTo>
                  <a:pt x="2348" y="961"/>
                </a:lnTo>
                <a:lnTo>
                  <a:pt x="2365" y="965"/>
                </a:lnTo>
                <a:lnTo>
                  <a:pt x="2383" y="972"/>
                </a:lnTo>
                <a:lnTo>
                  <a:pt x="2398" y="980"/>
                </a:lnTo>
                <a:lnTo>
                  <a:pt x="2414" y="990"/>
                </a:lnTo>
                <a:lnTo>
                  <a:pt x="2429" y="1001"/>
                </a:lnTo>
                <a:lnTo>
                  <a:pt x="2441" y="1013"/>
                </a:lnTo>
                <a:lnTo>
                  <a:pt x="2454" y="1027"/>
                </a:lnTo>
                <a:lnTo>
                  <a:pt x="2465" y="1043"/>
                </a:lnTo>
                <a:lnTo>
                  <a:pt x="2473" y="1059"/>
                </a:lnTo>
                <a:lnTo>
                  <a:pt x="2482" y="1076"/>
                </a:lnTo>
                <a:lnTo>
                  <a:pt x="2487" y="1094"/>
                </a:lnTo>
                <a:lnTo>
                  <a:pt x="2493" y="1114"/>
                </a:lnTo>
                <a:lnTo>
                  <a:pt x="2496" y="1133"/>
                </a:lnTo>
                <a:lnTo>
                  <a:pt x="2496" y="1153"/>
                </a:lnTo>
                <a:lnTo>
                  <a:pt x="2496" y="1173"/>
                </a:lnTo>
                <a:lnTo>
                  <a:pt x="2493" y="1193"/>
                </a:lnTo>
                <a:lnTo>
                  <a:pt x="2487" y="1211"/>
                </a:lnTo>
                <a:lnTo>
                  <a:pt x="2482" y="1229"/>
                </a:lnTo>
                <a:lnTo>
                  <a:pt x="2473" y="1246"/>
                </a:lnTo>
                <a:lnTo>
                  <a:pt x="2464" y="1262"/>
                </a:lnTo>
                <a:lnTo>
                  <a:pt x="2454" y="1278"/>
                </a:lnTo>
                <a:lnTo>
                  <a:pt x="2441" y="1292"/>
                </a:lnTo>
                <a:lnTo>
                  <a:pt x="2429" y="1304"/>
                </a:lnTo>
                <a:lnTo>
                  <a:pt x="2414" y="1315"/>
                </a:lnTo>
                <a:lnTo>
                  <a:pt x="2398" y="1325"/>
                </a:lnTo>
                <a:lnTo>
                  <a:pt x="2383" y="1333"/>
                </a:lnTo>
                <a:lnTo>
                  <a:pt x="2365" y="1340"/>
                </a:lnTo>
                <a:lnTo>
                  <a:pt x="2348" y="1344"/>
                </a:lnTo>
                <a:lnTo>
                  <a:pt x="2329" y="1349"/>
                </a:lnTo>
                <a:lnTo>
                  <a:pt x="2311" y="1349"/>
                </a:lnTo>
                <a:close/>
              </a:path>
            </a:pathLst>
          </a:custGeom>
          <a:solidFill>
            <a:srgbClr val="D33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031048" y="1089570"/>
            <a:ext cx="95269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7"/>
          <p:cNvGrpSpPr/>
          <p:nvPr/>
        </p:nvGrpSpPr>
        <p:grpSpPr bwMode="auto">
          <a:xfrm>
            <a:off x="1181101" y="2105034"/>
            <a:ext cx="4310702" cy="3458145"/>
            <a:chOff x="0" y="0"/>
            <a:chExt cx="4071937" cy="3054350"/>
          </a:xfrm>
        </p:grpSpPr>
        <p:grpSp>
          <p:nvGrpSpPr>
            <p:cNvPr id="7" name="Group 8"/>
            <p:cNvGrpSpPr/>
            <p:nvPr/>
          </p:nvGrpSpPr>
          <p:grpSpPr bwMode="auto">
            <a:xfrm>
              <a:off x="0" y="0"/>
              <a:ext cx="4071937" cy="3054350"/>
              <a:chOff x="0" y="0"/>
              <a:chExt cx="4071966" cy="3053975"/>
            </a:xfrm>
          </p:grpSpPr>
          <p:pic>
            <p:nvPicPr>
              <p:cNvPr id="11" name="Picture 3" descr="C:\Documents and Settings\Administrator\桌面\肌内注射法及注意事项[0120130410552GMT].JPG"/>
              <p:cNvPicPr>
                <a:picLocks noChangeAspect="1" noChangeArrowheads="1"/>
              </p:cNvPicPr>
              <p:nvPr/>
            </p:nvPicPr>
            <p:blipFill>
              <a:blip r:embed="rId1" cstate="print"/>
              <a:srcRect/>
              <a:stretch>
                <a:fillRect/>
              </a:stretch>
            </p:blipFill>
            <p:spPr bwMode="auto">
              <a:xfrm>
                <a:off x="0" y="0"/>
                <a:ext cx="4071966" cy="3053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extBox 10"/>
              <p:cNvSpPr txBox="1">
                <a:spLocks noChangeArrowheads="1"/>
              </p:cNvSpPr>
              <p:nvPr/>
            </p:nvSpPr>
            <p:spPr bwMode="auto">
              <a:xfrm>
                <a:off x="1428760" y="2428577"/>
                <a:ext cx="1071570" cy="369842"/>
              </a:xfrm>
              <a:prstGeom prst="rect">
                <a:avLst/>
              </a:prstGeom>
              <a:solidFill>
                <a:srgbClr val="B5CBF6"/>
              </a:solidFill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b="1">
                    <a:solidFill>
                      <a:srgbClr val="0000FF"/>
                    </a:solidFill>
                  </a:rPr>
                  <a:t>十字法</a:t>
                </a:r>
                <a:endParaRPr lang="zh-CN" altLang="en-US" b="1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8" name="流程图: 联系 9"/>
            <p:cNvSpPr>
              <a:spLocks noChangeArrowheads="1"/>
            </p:cNvSpPr>
            <p:nvPr/>
          </p:nvSpPr>
          <p:spPr bwMode="auto">
            <a:xfrm>
              <a:off x="714350" y="1285874"/>
              <a:ext cx="285752" cy="285752"/>
            </a:xfrm>
            <a:prstGeom prst="flowChartConnector">
              <a:avLst/>
            </a:prstGeom>
            <a:noFill/>
            <a:ln w="19050">
              <a:solidFill>
                <a:srgbClr val="33CC33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5976937" y="2256392"/>
            <a:ext cx="4924425" cy="3256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ea typeface="楷体_GB2312" panose="02010609030101010101" pitchFamily="49" charset="-122"/>
              </a:rPr>
              <a:t>从</a:t>
            </a:r>
            <a:r>
              <a:rPr lang="zh-CN" altLang="en-US" sz="2800" b="1" dirty="0">
                <a:solidFill>
                  <a:srgbClr val="FF0000"/>
                </a:solidFill>
                <a:ea typeface="楷体_GB2312" panose="02010609030101010101" pitchFamily="49" charset="-122"/>
              </a:rPr>
              <a:t>臀裂顶点</a:t>
            </a:r>
            <a:r>
              <a:rPr lang="zh-CN" altLang="en-US" sz="2800" b="1" dirty="0">
                <a:ea typeface="楷体_GB2312" panose="02010609030101010101" pitchFamily="49" charset="-122"/>
              </a:rPr>
              <a:t>向左或右作一水平线，然后从</a:t>
            </a:r>
            <a:r>
              <a:rPr lang="zh-CN" altLang="en-US" sz="2800" b="1" dirty="0">
                <a:solidFill>
                  <a:srgbClr val="FF0000"/>
                </a:solidFill>
                <a:ea typeface="楷体_GB2312" panose="02010609030101010101" pitchFamily="49" charset="-122"/>
              </a:rPr>
              <a:t>髂嵴最高点</a:t>
            </a:r>
            <a:r>
              <a:rPr lang="zh-CN" altLang="en-US" sz="2800" b="1" dirty="0">
                <a:ea typeface="楷体_GB2312" panose="02010609030101010101" pitchFamily="49" charset="-122"/>
              </a:rPr>
              <a:t>作一垂直线，将一侧臀部划分为四个象限，其</a:t>
            </a:r>
            <a:r>
              <a:rPr lang="zh-CN" altLang="en-US" sz="2800" b="1" dirty="0">
                <a:solidFill>
                  <a:srgbClr val="FF0000"/>
                </a:solidFill>
                <a:ea typeface="楷体_GB2312" panose="02010609030101010101" pitchFamily="49" charset="-122"/>
              </a:rPr>
              <a:t>外上象限</a:t>
            </a:r>
            <a:r>
              <a:rPr lang="zh-CN" altLang="en-US" sz="2800" b="1" dirty="0">
                <a:ea typeface="楷体_GB2312" panose="02010609030101010101" pitchFamily="49" charset="-122"/>
              </a:rPr>
              <a:t>为注射部位，注意</a:t>
            </a:r>
            <a:r>
              <a:rPr lang="zh-CN" altLang="en-US" sz="2800" b="1" dirty="0">
                <a:solidFill>
                  <a:srgbClr val="FF0000"/>
                </a:solidFill>
                <a:ea typeface="楷体_GB2312" panose="02010609030101010101" pitchFamily="49" charset="-122"/>
              </a:rPr>
              <a:t>避开内角</a:t>
            </a:r>
            <a:r>
              <a:rPr lang="zh-CN" altLang="en-US" sz="2800" b="1" dirty="0">
                <a:ea typeface="楷体_GB2312" panose="02010609030101010101" pitchFamily="49" charset="-122"/>
              </a:rPr>
              <a:t>。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285572" y="290241"/>
            <a:ext cx="585288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400" b="1" dirty="0">
                <a:ea typeface="楷体_GB2312" panose="02010609030101010101" pitchFamily="49" charset="-122"/>
              </a:rPr>
              <a:t>一、常见注射部位及定位方法</a:t>
            </a:r>
            <a:endParaRPr lang="zh-CN" altLang="en-US" sz="3400" dirty="0"/>
          </a:p>
        </p:txBody>
      </p:sp>
      <p:sp>
        <p:nvSpPr>
          <p:cNvPr id="10" name="Freeform 193"/>
          <p:cNvSpPr>
            <a:spLocks noEditPoints="1"/>
          </p:cNvSpPr>
          <p:nvPr/>
        </p:nvSpPr>
        <p:spPr bwMode="auto">
          <a:xfrm>
            <a:off x="171417" y="290241"/>
            <a:ext cx="859631" cy="842963"/>
          </a:xfrm>
          <a:custGeom>
            <a:avLst/>
            <a:gdLst>
              <a:gd name="T0" fmla="*/ 1180 w 2674"/>
              <a:gd name="T1" fmla="*/ 209 h 2622"/>
              <a:gd name="T2" fmla="*/ 951 w 2674"/>
              <a:gd name="T3" fmla="*/ 61 h 2622"/>
              <a:gd name="T4" fmla="*/ 734 w 2674"/>
              <a:gd name="T5" fmla="*/ 1 h 2622"/>
              <a:gd name="T6" fmla="*/ 534 w 2674"/>
              <a:gd name="T7" fmla="*/ 19 h 2622"/>
              <a:gd name="T8" fmla="*/ 359 w 2674"/>
              <a:gd name="T9" fmla="*/ 101 h 2622"/>
              <a:gd name="T10" fmla="*/ 211 w 2674"/>
              <a:gd name="T11" fmla="*/ 236 h 2622"/>
              <a:gd name="T12" fmla="*/ 99 w 2674"/>
              <a:gd name="T13" fmla="*/ 413 h 2622"/>
              <a:gd name="T14" fmla="*/ 26 w 2674"/>
              <a:gd name="T15" fmla="*/ 619 h 2622"/>
              <a:gd name="T16" fmla="*/ 0 w 2674"/>
              <a:gd name="T17" fmla="*/ 842 h 2622"/>
              <a:gd name="T18" fmla="*/ 25 w 2674"/>
              <a:gd name="T19" fmla="*/ 1072 h 2622"/>
              <a:gd name="T20" fmla="*/ 107 w 2674"/>
              <a:gd name="T21" fmla="*/ 1297 h 2622"/>
              <a:gd name="T22" fmla="*/ 288 w 2674"/>
              <a:gd name="T23" fmla="*/ 1582 h 2622"/>
              <a:gd name="T24" fmla="*/ 563 w 2674"/>
              <a:gd name="T25" fmla="*/ 1914 h 2622"/>
              <a:gd name="T26" fmla="*/ 993 w 2674"/>
              <a:gd name="T27" fmla="*/ 2334 h 2622"/>
              <a:gd name="T28" fmla="*/ 1336 w 2674"/>
              <a:gd name="T29" fmla="*/ 2622 h 2622"/>
              <a:gd name="T30" fmla="*/ 1456 w 2674"/>
              <a:gd name="T31" fmla="*/ 2527 h 2622"/>
              <a:gd name="T32" fmla="*/ 1963 w 2674"/>
              <a:gd name="T33" fmla="*/ 2067 h 2622"/>
              <a:gd name="T34" fmla="*/ 2254 w 2674"/>
              <a:gd name="T35" fmla="*/ 1752 h 2622"/>
              <a:gd name="T36" fmla="*/ 2501 w 2674"/>
              <a:gd name="T37" fmla="*/ 1411 h 2622"/>
              <a:gd name="T38" fmla="*/ 2615 w 2674"/>
              <a:gd name="T39" fmla="*/ 1186 h 2622"/>
              <a:gd name="T40" fmla="*/ 2668 w 2674"/>
              <a:gd name="T41" fmla="*/ 956 h 2622"/>
              <a:gd name="T42" fmla="*/ 2667 w 2674"/>
              <a:gd name="T43" fmla="*/ 728 h 2622"/>
              <a:gd name="T44" fmla="*/ 2617 w 2674"/>
              <a:gd name="T45" fmla="*/ 513 h 2622"/>
              <a:gd name="T46" fmla="*/ 2523 w 2674"/>
              <a:gd name="T47" fmla="*/ 320 h 2622"/>
              <a:gd name="T48" fmla="*/ 2393 w 2674"/>
              <a:gd name="T49" fmla="*/ 163 h 2622"/>
              <a:gd name="T50" fmla="*/ 2231 w 2674"/>
              <a:gd name="T51" fmla="*/ 53 h 2622"/>
              <a:gd name="T52" fmla="*/ 2042 w 2674"/>
              <a:gd name="T53" fmla="*/ 1 h 2622"/>
              <a:gd name="T54" fmla="*/ 1834 w 2674"/>
              <a:gd name="T55" fmla="*/ 21 h 2622"/>
              <a:gd name="T56" fmla="*/ 1610 w 2674"/>
              <a:gd name="T57" fmla="*/ 124 h 2622"/>
              <a:gd name="T58" fmla="*/ 1376 w 2674"/>
              <a:gd name="T59" fmla="*/ 318 h 2622"/>
              <a:gd name="T60" fmla="*/ 2284 w 2674"/>
              <a:gd name="T61" fmla="*/ 1347 h 2622"/>
              <a:gd name="T62" fmla="*/ 2213 w 2674"/>
              <a:gd name="T63" fmla="*/ 1319 h 2622"/>
              <a:gd name="T64" fmla="*/ 2159 w 2674"/>
              <a:gd name="T65" fmla="*/ 1265 h 2622"/>
              <a:gd name="T66" fmla="*/ 1500 w 2674"/>
              <a:gd name="T67" fmla="*/ 1239 h 2622"/>
              <a:gd name="T68" fmla="*/ 1461 w 2674"/>
              <a:gd name="T69" fmla="*/ 1196 h 2622"/>
              <a:gd name="T70" fmla="*/ 1207 w 2674"/>
              <a:gd name="T71" fmla="*/ 1981 h 2622"/>
              <a:gd name="T72" fmla="*/ 1160 w 2674"/>
              <a:gd name="T73" fmla="*/ 2003 h 2622"/>
              <a:gd name="T74" fmla="*/ 1107 w 2674"/>
              <a:gd name="T75" fmla="*/ 1970 h 2622"/>
              <a:gd name="T76" fmla="*/ 812 w 2674"/>
              <a:gd name="T77" fmla="*/ 1169 h 2622"/>
              <a:gd name="T78" fmla="*/ 766 w 2674"/>
              <a:gd name="T79" fmla="*/ 1208 h 2622"/>
              <a:gd name="T80" fmla="*/ 314 w 2674"/>
              <a:gd name="T81" fmla="*/ 1198 h 2622"/>
              <a:gd name="T82" fmla="*/ 286 w 2674"/>
              <a:gd name="T83" fmla="*/ 1144 h 2622"/>
              <a:gd name="T84" fmla="*/ 324 w 2674"/>
              <a:gd name="T85" fmla="*/ 1083 h 2622"/>
              <a:gd name="T86" fmla="*/ 855 w 2674"/>
              <a:gd name="T87" fmla="*/ 357 h 2622"/>
              <a:gd name="T88" fmla="*/ 904 w 2674"/>
              <a:gd name="T89" fmla="*/ 317 h 2622"/>
              <a:gd name="T90" fmla="*/ 952 w 2674"/>
              <a:gd name="T91" fmla="*/ 332 h 2622"/>
              <a:gd name="T92" fmla="*/ 1333 w 2674"/>
              <a:gd name="T93" fmla="*/ 691 h 2622"/>
              <a:gd name="T94" fmla="*/ 1361 w 2674"/>
              <a:gd name="T95" fmla="*/ 648 h 2622"/>
              <a:gd name="T96" fmla="*/ 1411 w 2674"/>
              <a:gd name="T97" fmla="*/ 642 h 2622"/>
              <a:gd name="T98" fmla="*/ 1453 w 2674"/>
              <a:gd name="T99" fmla="*/ 687 h 2622"/>
              <a:gd name="T100" fmla="*/ 2144 w 2674"/>
              <a:gd name="T101" fmla="*/ 1065 h 2622"/>
              <a:gd name="T102" fmla="*/ 2205 w 2674"/>
              <a:gd name="T103" fmla="*/ 991 h 2622"/>
              <a:gd name="T104" fmla="*/ 2294 w 2674"/>
              <a:gd name="T105" fmla="*/ 956 h 2622"/>
              <a:gd name="T106" fmla="*/ 2383 w 2674"/>
              <a:gd name="T107" fmla="*/ 972 h 2622"/>
              <a:gd name="T108" fmla="*/ 2465 w 2674"/>
              <a:gd name="T109" fmla="*/ 1043 h 2622"/>
              <a:gd name="T110" fmla="*/ 2496 w 2674"/>
              <a:gd name="T111" fmla="*/ 1153 h 2622"/>
              <a:gd name="T112" fmla="*/ 2473 w 2674"/>
              <a:gd name="T113" fmla="*/ 1246 h 2622"/>
              <a:gd name="T114" fmla="*/ 2398 w 2674"/>
              <a:gd name="T115" fmla="*/ 1325 h 2622"/>
              <a:gd name="T116" fmla="*/ 2311 w 2674"/>
              <a:gd name="T117" fmla="*/ 1349 h 2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74" h="2622">
                <a:moveTo>
                  <a:pt x="1337" y="361"/>
                </a:moveTo>
                <a:lnTo>
                  <a:pt x="1337" y="361"/>
                </a:lnTo>
                <a:lnTo>
                  <a:pt x="1297" y="318"/>
                </a:lnTo>
                <a:lnTo>
                  <a:pt x="1258" y="279"/>
                </a:lnTo>
                <a:lnTo>
                  <a:pt x="1219" y="242"/>
                </a:lnTo>
                <a:lnTo>
                  <a:pt x="1180" y="209"/>
                </a:lnTo>
                <a:lnTo>
                  <a:pt x="1141" y="178"/>
                </a:lnTo>
                <a:lnTo>
                  <a:pt x="1103" y="149"/>
                </a:lnTo>
                <a:lnTo>
                  <a:pt x="1064" y="124"/>
                </a:lnTo>
                <a:lnTo>
                  <a:pt x="1026" y="100"/>
                </a:lnTo>
                <a:lnTo>
                  <a:pt x="989" y="79"/>
                </a:lnTo>
                <a:lnTo>
                  <a:pt x="951" y="61"/>
                </a:lnTo>
                <a:lnTo>
                  <a:pt x="913" y="46"/>
                </a:lnTo>
                <a:lnTo>
                  <a:pt x="877" y="32"/>
                </a:lnTo>
                <a:lnTo>
                  <a:pt x="840" y="21"/>
                </a:lnTo>
                <a:lnTo>
                  <a:pt x="805" y="13"/>
                </a:lnTo>
                <a:lnTo>
                  <a:pt x="769" y="6"/>
                </a:lnTo>
                <a:lnTo>
                  <a:pt x="734" y="1"/>
                </a:lnTo>
                <a:lnTo>
                  <a:pt x="699" y="0"/>
                </a:lnTo>
                <a:lnTo>
                  <a:pt x="665" y="0"/>
                </a:lnTo>
                <a:lnTo>
                  <a:pt x="631" y="1"/>
                </a:lnTo>
                <a:lnTo>
                  <a:pt x="598" y="6"/>
                </a:lnTo>
                <a:lnTo>
                  <a:pt x="566" y="11"/>
                </a:lnTo>
                <a:lnTo>
                  <a:pt x="534" y="19"/>
                </a:lnTo>
                <a:lnTo>
                  <a:pt x="503" y="29"/>
                </a:lnTo>
                <a:lnTo>
                  <a:pt x="473" y="40"/>
                </a:lnTo>
                <a:lnTo>
                  <a:pt x="444" y="53"/>
                </a:lnTo>
                <a:lnTo>
                  <a:pt x="414" y="67"/>
                </a:lnTo>
                <a:lnTo>
                  <a:pt x="385" y="83"/>
                </a:lnTo>
                <a:lnTo>
                  <a:pt x="359" y="101"/>
                </a:lnTo>
                <a:lnTo>
                  <a:pt x="332" y="120"/>
                </a:lnTo>
                <a:lnTo>
                  <a:pt x="306" y="140"/>
                </a:lnTo>
                <a:lnTo>
                  <a:pt x="281" y="163"/>
                </a:lnTo>
                <a:lnTo>
                  <a:pt x="257" y="186"/>
                </a:lnTo>
                <a:lnTo>
                  <a:pt x="234" y="210"/>
                </a:lnTo>
                <a:lnTo>
                  <a:pt x="211" y="236"/>
                </a:lnTo>
                <a:lnTo>
                  <a:pt x="190" y="263"/>
                </a:lnTo>
                <a:lnTo>
                  <a:pt x="170" y="291"/>
                </a:lnTo>
                <a:lnTo>
                  <a:pt x="150" y="320"/>
                </a:lnTo>
                <a:lnTo>
                  <a:pt x="132" y="350"/>
                </a:lnTo>
                <a:lnTo>
                  <a:pt x="115" y="381"/>
                </a:lnTo>
                <a:lnTo>
                  <a:pt x="99" y="413"/>
                </a:lnTo>
                <a:lnTo>
                  <a:pt x="83" y="445"/>
                </a:lnTo>
                <a:lnTo>
                  <a:pt x="70" y="478"/>
                </a:lnTo>
                <a:lnTo>
                  <a:pt x="57" y="513"/>
                </a:lnTo>
                <a:lnTo>
                  <a:pt x="46" y="546"/>
                </a:lnTo>
                <a:lnTo>
                  <a:pt x="36" y="583"/>
                </a:lnTo>
                <a:lnTo>
                  <a:pt x="26" y="619"/>
                </a:lnTo>
                <a:lnTo>
                  <a:pt x="19" y="655"/>
                </a:lnTo>
                <a:lnTo>
                  <a:pt x="13" y="691"/>
                </a:lnTo>
                <a:lnTo>
                  <a:pt x="7" y="728"/>
                </a:lnTo>
                <a:lnTo>
                  <a:pt x="4" y="766"/>
                </a:lnTo>
                <a:lnTo>
                  <a:pt x="1" y="804"/>
                </a:lnTo>
                <a:lnTo>
                  <a:pt x="0" y="842"/>
                </a:lnTo>
                <a:lnTo>
                  <a:pt x="1" y="880"/>
                </a:lnTo>
                <a:lnTo>
                  <a:pt x="3" y="919"/>
                </a:lnTo>
                <a:lnTo>
                  <a:pt x="6" y="956"/>
                </a:lnTo>
                <a:lnTo>
                  <a:pt x="11" y="995"/>
                </a:lnTo>
                <a:lnTo>
                  <a:pt x="18" y="1034"/>
                </a:lnTo>
                <a:lnTo>
                  <a:pt x="25" y="1072"/>
                </a:lnTo>
                <a:lnTo>
                  <a:pt x="35" y="1109"/>
                </a:lnTo>
                <a:lnTo>
                  <a:pt x="46" y="1148"/>
                </a:lnTo>
                <a:lnTo>
                  <a:pt x="58" y="1186"/>
                </a:lnTo>
                <a:lnTo>
                  <a:pt x="74" y="1223"/>
                </a:lnTo>
                <a:lnTo>
                  <a:pt x="90" y="1260"/>
                </a:lnTo>
                <a:lnTo>
                  <a:pt x="107" y="1297"/>
                </a:lnTo>
                <a:lnTo>
                  <a:pt x="139" y="1354"/>
                </a:lnTo>
                <a:lnTo>
                  <a:pt x="172" y="1411"/>
                </a:lnTo>
                <a:lnTo>
                  <a:pt x="209" y="1468"/>
                </a:lnTo>
                <a:lnTo>
                  <a:pt x="247" y="1525"/>
                </a:lnTo>
                <a:lnTo>
                  <a:pt x="288" y="1582"/>
                </a:lnTo>
                <a:lnTo>
                  <a:pt x="331" y="1639"/>
                </a:lnTo>
                <a:lnTo>
                  <a:pt x="374" y="1696"/>
                </a:lnTo>
                <a:lnTo>
                  <a:pt x="420" y="1752"/>
                </a:lnTo>
                <a:lnTo>
                  <a:pt x="467" y="1806"/>
                </a:lnTo>
                <a:lnTo>
                  <a:pt x="514" y="1860"/>
                </a:lnTo>
                <a:lnTo>
                  <a:pt x="563" y="1914"/>
                </a:lnTo>
                <a:lnTo>
                  <a:pt x="612" y="1966"/>
                </a:lnTo>
                <a:lnTo>
                  <a:pt x="662" y="2017"/>
                </a:lnTo>
                <a:lnTo>
                  <a:pt x="710" y="2067"/>
                </a:lnTo>
                <a:lnTo>
                  <a:pt x="808" y="2163"/>
                </a:lnTo>
                <a:lnTo>
                  <a:pt x="902" y="2252"/>
                </a:lnTo>
                <a:lnTo>
                  <a:pt x="993" y="2334"/>
                </a:lnTo>
                <a:lnTo>
                  <a:pt x="1077" y="2408"/>
                </a:lnTo>
                <a:lnTo>
                  <a:pt x="1153" y="2473"/>
                </a:lnTo>
                <a:lnTo>
                  <a:pt x="1218" y="2527"/>
                </a:lnTo>
                <a:lnTo>
                  <a:pt x="1272" y="2571"/>
                </a:lnTo>
                <a:lnTo>
                  <a:pt x="1336" y="2622"/>
                </a:lnTo>
                <a:lnTo>
                  <a:pt x="1337" y="2622"/>
                </a:lnTo>
                <a:lnTo>
                  <a:pt x="1401" y="2571"/>
                </a:lnTo>
                <a:lnTo>
                  <a:pt x="1456" y="2527"/>
                </a:lnTo>
                <a:lnTo>
                  <a:pt x="1521" y="2473"/>
                </a:lnTo>
                <a:lnTo>
                  <a:pt x="1597" y="2408"/>
                </a:lnTo>
                <a:lnTo>
                  <a:pt x="1681" y="2334"/>
                </a:lnTo>
                <a:lnTo>
                  <a:pt x="1771" y="2252"/>
                </a:lnTo>
                <a:lnTo>
                  <a:pt x="1866" y="2163"/>
                </a:lnTo>
                <a:lnTo>
                  <a:pt x="1963" y="2067"/>
                </a:lnTo>
                <a:lnTo>
                  <a:pt x="2013" y="2017"/>
                </a:lnTo>
                <a:lnTo>
                  <a:pt x="2062" y="1966"/>
                </a:lnTo>
                <a:lnTo>
                  <a:pt x="2110" y="1914"/>
                </a:lnTo>
                <a:lnTo>
                  <a:pt x="2159" y="1860"/>
                </a:lnTo>
                <a:lnTo>
                  <a:pt x="2206" y="1806"/>
                </a:lnTo>
                <a:lnTo>
                  <a:pt x="2254" y="1752"/>
                </a:lnTo>
                <a:lnTo>
                  <a:pt x="2300" y="1696"/>
                </a:lnTo>
                <a:lnTo>
                  <a:pt x="2344" y="1639"/>
                </a:lnTo>
                <a:lnTo>
                  <a:pt x="2386" y="1582"/>
                </a:lnTo>
                <a:lnTo>
                  <a:pt x="2427" y="1525"/>
                </a:lnTo>
                <a:lnTo>
                  <a:pt x="2465" y="1468"/>
                </a:lnTo>
                <a:lnTo>
                  <a:pt x="2501" y="1411"/>
                </a:lnTo>
                <a:lnTo>
                  <a:pt x="2536" y="1354"/>
                </a:lnTo>
                <a:lnTo>
                  <a:pt x="2566" y="1297"/>
                </a:lnTo>
                <a:lnTo>
                  <a:pt x="2585" y="1260"/>
                </a:lnTo>
                <a:lnTo>
                  <a:pt x="2600" y="1223"/>
                </a:lnTo>
                <a:lnTo>
                  <a:pt x="2615" y="1186"/>
                </a:lnTo>
                <a:lnTo>
                  <a:pt x="2628" y="1148"/>
                </a:lnTo>
                <a:lnTo>
                  <a:pt x="2639" y="1109"/>
                </a:lnTo>
                <a:lnTo>
                  <a:pt x="2649" y="1072"/>
                </a:lnTo>
                <a:lnTo>
                  <a:pt x="2657" y="1034"/>
                </a:lnTo>
                <a:lnTo>
                  <a:pt x="2662" y="995"/>
                </a:lnTo>
                <a:lnTo>
                  <a:pt x="2668" y="956"/>
                </a:lnTo>
                <a:lnTo>
                  <a:pt x="2671" y="919"/>
                </a:lnTo>
                <a:lnTo>
                  <a:pt x="2674" y="880"/>
                </a:lnTo>
                <a:lnTo>
                  <a:pt x="2674" y="842"/>
                </a:lnTo>
                <a:lnTo>
                  <a:pt x="2672" y="804"/>
                </a:lnTo>
                <a:lnTo>
                  <a:pt x="2671" y="766"/>
                </a:lnTo>
                <a:lnTo>
                  <a:pt x="2667" y="728"/>
                </a:lnTo>
                <a:lnTo>
                  <a:pt x="2661" y="691"/>
                </a:lnTo>
                <a:lnTo>
                  <a:pt x="2655" y="655"/>
                </a:lnTo>
                <a:lnTo>
                  <a:pt x="2647" y="619"/>
                </a:lnTo>
                <a:lnTo>
                  <a:pt x="2639" y="583"/>
                </a:lnTo>
                <a:lnTo>
                  <a:pt x="2628" y="546"/>
                </a:lnTo>
                <a:lnTo>
                  <a:pt x="2617" y="513"/>
                </a:lnTo>
                <a:lnTo>
                  <a:pt x="2604" y="478"/>
                </a:lnTo>
                <a:lnTo>
                  <a:pt x="2590" y="445"/>
                </a:lnTo>
                <a:lnTo>
                  <a:pt x="2575" y="413"/>
                </a:lnTo>
                <a:lnTo>
                  <a:pt x="2560" y="381"/>
                </a:lnTo>
                <a:lnTo>
                  <a:pt x="2541" y="350"/>
                </a:lnTo>
                <a:lnTo>
                  <a:pt x="2523" y="320"/>
                </a:lnTo>
                <a:lnTo>
                  <a:pt x="2504" y="291"/>
                </a:lnTo>
                <a:lnTo>
                  <a:pt x="2484" y="263"/>
                </a:lnTo>
                <a:lnTo>
                  <a:pt x="2462" y="236"/>
                </a:lnTo>
                <a:lnTo>
                  <a:pt x="2440" y="210"/>
                </a:lnTo>
                <a:lnTo>
                  <a:pt x="2418" y="186"/>
                </a:lnTo>
                <a:lnTo>
                  <a:pt x="2393" y="163"/>
                </a:lnTo>
                <a:lnTo>
                  <a:pt x="2368" y="140"/>
                </a:lnTo>
                <a:lnTo>
                  <a:pt x="2343" y="120"/>
                </a:lnTo>
                <a:lnTo>
                  <a:pt x="2316" y="101"/>
                </a:lnTo>
                <a:lnTo>
                  <a:pt x="2288" y="83"/>
                </a:lnTo>
                <a:lnTo>
                  <a:pt x="2261" y="67"/>
                </a:lnTo>
                <a:lnTo>
                  <a:pt x="2231" y="53"/>
                </a:lnTo>
                <a:lnTo>
                  <a:pt x="2201" y="40"/>
                </a:lnTo>
                <a:lnTo>
                  <a:pt x="2170" y="29"/>
                </a:lnTo>
                <a:lnTo>
                  <a:pt x="2140" y="19"/>
                </a:lnTo>
                <a:lnTo>
                  <a:pt x="2108" y="11"/>
                </a:lnTo>
                <a:lnTo>
                  <a:pt x="2076" y="6"/>
                </a:lnTo>
                <a:lnTo>
                  <a:pt x="2042" y="1"/>
                </a:lnTo>
                <a:lnTo>
                  <a:pt x="2009" y="0"/>
                </a:lnTo>
                <a:lnTo>
                  <a:pt x="1976" y="0"/>
                </a:lnTo>
                <a:lnTo>
                  <a:pt x="1941" y="1"/>
                </a:lnTo>
                <a:lnTo>
                  <a:pt x="1905" y="6"/>
                </a:lnTo>
                <a:lnTo>
                  <a:pt x="1870" y="13"/>
                </a:lnTo>
                <a:lnTo>
                  <a:pt x="1834" y="21"/>
                </a:lnTo>
                <a:lnTo>
                  <a:pt x="1798" y="32"/>
                </a:lnTo>
                <a:lnTo>
                  <a:pt x="1760" y="46"/>
                </a:lnTo>
                <a:lnTo>
                  <a:pt x="1723" y="61"/>
                </a:lnTo>
                <a:lnTo>
                  <a:pt x="1685" y="79"/>
                </a:lnTo>
                <a:lnTo>
                  <a:pt x="1648" y="100"/>
                </a:lnTo>
                <a:lnTo>
                  <a:pt x="1610" y="124"/>
                </a:lnTo>
                <a:lnTo>
                  <a:pt x="1571" y="149"/>
                </a:lnTo>
                <a:lnTo>
                  <a:pt x="1532" y="178"/>
                </a:lnTo>
                <a:lnTo>
                  <a:pt x="1495" y="209"/>
                </a:lnTo>
                <a:lnTo>
                  <a:pt x="1454" y="242"/>
                </a:lnTo>
                <a:lnTo>
                  <a:pt x="1415" y="279"/>
                </a:lnTo>
                <a:lnTo>
                  <a:pt x="1376" y="318"/>
                </a:lnTo>
                <a:lnTo>
                  <a:pt x="1337" y="361"/>
                </a:lnTo>
                <a:close/>
                <a:moveTo>
                  <a:pt x="2311" y="1349"/>
                </a:moveTo>
                <a:lnTo>
                  <a:pt x="2311" y="1349"/>
                </a:lnTo>
                <a:lnTo>
                  <a:pt x="2297" y="1349"/>
                </a:lnTo>
                <a:lnTo>
                  <a:pt x="2284" y="1347"/>
                </a:lnTo>
                <a:lnTo>
                  <a:pt x="2272" y="1344"/>
                </a:lnTo>
                <a:lnTo>
                  <a:pt x="2259" y="1342"/>
                </a:lnTo>
                <a:lnTo>
                  <a:pt x="2247" y="1337"/>
                </a:lnTo>
                <a:lnTo>
                  <a:pt x="2236" y="1332"/>
                </a:lnTo>
                <a:lnTo>
                  <a:pt x="2224" y="1326"/>
                </a:lnTo>
                <a:lnTo>
                  <a:pt x="2213" y="1319"/>
                </a:lnTo>
                <a:lnTo>
                  <a:pt x="2204" y="1312"/>
                </a:lnTo>
                <a:lnTo>
                  <a:pt x="2192" y="1304"/>
                </a:lnTo>
                <a:lnTo>
                  <a:pt x="2184" y="1296"/>
                </a:lnTo>
                <a:lnTo>
                  <a:pt x="2176" y="1286"/>
                </a:lnTo>
                <a:lnTo>
                  <a:pt x="2167" y="1276"/>
                </a:lnTo>
                <a:lnTo>
                  <a:pt x="2159" y="1265"/>
                </a:lnTo>
                <a:lnTo>
                  <a:pt x="2152" y="1254"/>
                </a:lnTo>
                <a:lnTo>
                  <a:pt x="2147" y="1243"/>
                </a:lnTo>
                <a:lnTo>
                  <a:pt x="1521" y="1243"/>
                </a:lnTo>
                <a:lnTo>
                  <a:pt x="1510" y="1241"/>
                </a:lnTo>
                <a:lnTo>
                  <a:pt x="1500" y="1239"/>
                </a:lnTo>
                <a:lnTo>
                  <a:pt x="1492" y="1235"/>
                </a:lnTo>
                <a:lnTo>
                  <a:pt x="1483" y="1229"/>
                </a:lnTo>
                <a:lnTo>
                  <a:pt x="1476" y="1222"/>
                </a:lnTo>
                <a:lnTo>
                  <a:pt x="1470" y="1215"/>
                </a:lnTo>
                <a:lnTo>
                  <a:pt x="1464" y="1205"/>
                </a:lnTo>
                <a:lnTo>
                  <a:pt x="1461" y="1196"/>
                </a:lnTo>
                <a:lnTo>
                  <a:pt x="1404" y="983"/>
                </a:lnTo>
                <a:lnTo>
                  <a:pt x="1221" y="1951"/>
                </a:lnTo>
                <a:lnTo>
                  <a:pt x="1218" y="1962"/>
                </a:lnTo>
                <a:lnTo>
                  <a:pt x="1214" y="1973"/>
                </a:lnTo>
                <a:lnTo>
                  <a:pt x="1207" y="1981"/>
                </a:lnTo>
                <a:lnTo>
                  <a:pt x="1200" y="1989"/>
                </a:lnTo>
                <a:lnTo>
                  <a:pt x="1190" y="1995"/>
                </a:lnTo>
                <a:lnTo>
                  <a:pt x="1180" y="1999"/>
                </a:lnTo>
                <a:lnTo>
                  <a:pt x="1171" y="2002"/>
                </a:lnTo>
                <a:lnTo>
                  <a:pt x="1160" y="2003"/>
                </a:lnTo>
                <a:lnTo>
                  <a:pt x="1148" y="2002"/>
                </a:lnTo>
                <a:lnTo>
                  <a:pt x="1139" y="1999"/>
                </a:lnTo>
                <a:lnTo>
                  <a:pt x="1129" y="1994"/>
                </a:lnTo>
                <a:lnTo>
                  <a:pt x="1121" y="1988"/>
                </a:lnTo>
                <a:lnTo>
                  <a:pt x="1114" y="1980"/>
                </a:lnTo>
                <a:lnTo>
                  <a:pt x="1107" y="1970"/>
                </a:lnTo>
                <a:lnTo>
                  <a:pt x="1103" y="1960"/>
                </a:lnTo>
                <a:lnTo>
                  <a:pt x="1100" y="1949"/>
                </a:lnTo>
                <a:lnTo>
                  <a:pt x="905" y="726"/>
                </a:lnTo>
                <a:lnTo>
                  <a:pt x="815" y="1158"/>
                </a:lnTo>
                <a:lnTo>
                  <a:pt x="812" y="1169"/>
                </a:lnTo>
                <a:lnTo>
                  <a:pt x="808" y="1179"/>
                </a:lnTo>
                <a:lnTo>
                  <a:pt x="801" y="1187"/>
                </a:lnTo>
                <a:lnTo>
                  <a:pt x="794" y="1196"/>
                </a:lnTo>
                <a:lnTo>
                  <a:pt x="786" y="1201"/>
                </a:lnTo>
                <a:lnTo>
                  <a:pt x="776" y="1205"/>
                </a:lnTo>
                <a:lnTo>
                  <a:pt x="766" y="1208"/>
                </a:lnTo>
                <a:lnTo>
                  <a:pt x="755" y="1210"/>
                </a:lnTo>
                <a:lnTo>
                  <a:pt x="349" y="1210"/>
                </a:lnTo>
                <a:lnTo>
                  <a:pt x="336" y="1208"/>
                </a:lnTo>
                <a:lnTo>
                  <a:pt x="324" y="1204"/>
                </a:lnTo>
                <a:lnTo>
                  <a:pt x="314" y="1198"/>
                </a:lnTo>
                <a:lnTo>
                  <a:pt x="304" y="1190"/>
                </a:lnTo>
                <a:lnTo>
                  <a:pt x="298" y="1180"/>
                </a:lnTo>
                <a:lnTo>
                  <a:pt x="292" y="1169"/>
                </a:lnTo>
                <a:lnTo>
                  <a:pt x="288" y="1157"/>
                </a:lnTo>
                <a:lnTo>
                  <a:pt x="286" y="1144"/>
                </a:lnTo>
                <a:lnTo>
                  <a:pt x="288" y="1130"/>
                </a:lnTo>
                <a:lnTo>
                  <a:pt x="292" y="1118"/>
                </a:lnTo>
                <a:lnTo>
                  <a:pt x="298" y="1107"/>
                </a:lnTo>
                <a:lnTo>
                  <a:pt x="304" y="1097"/>
                </a:lnTo>
                <a:lnTo>
                  <a:pt x="314" y="1090"/>
                </a:lnTo>
                <a:lnTo>
                  <a:pt x="324" y="1083"/>
                </a:lnTo>
                <a:lnTo>
                  <a:pt x="336" y="1080"/>
                </a:lnTo>
                <a:lnTo>
                  <a:pt x="349" y="1079"/>
                </a:lnTo>
                <a:lnTo>
                  <a:pt x="705" y="1079"/>
                </a:lnTo>
                <a:lnTo>
                  <a:pt x="852" y="368"/>
                </a:lnTo>
                <a:lnTo>
                  <a:pt x="855" y="357"/>
                </a:lnTo>
                <a:lnTo>
                  <a:pt x="861" y="348"/>
                </a:lnTo>
                <a:lnTo>
                  <a:pt x="868" y="338"/>
                </a:lnTo>
                <a:lnTo>
                  <a:pt x="874" y="331"/>
                </a:lnTo>
                <a:lnTo>
                  <a:pt x="883" y="324"/>
                </a:lnTo>
                <a:lnTo>
                  <a:pt x="893" y="320"/>
                </a:lnTo>
                <a:lnTo>
                  <a:pt x="904" y="317"/>
                </a:lnTo>
                <a:lnTo>
                  <a:pt x="913" y="317"/>
                </a:lnTo>
                <a:lnTo>
                  <a:pt x="925" y="318"/>
                </a:lnTo>
                <a:lnTo>
                  <a:pt x="936" y="321"/>
                </a:lnTo>
                <a:lnTo>
                  <a:pt x="944" y="327"/>
                </a:lnTo>
                <a:lnTo>
                  <a:pt x="952" y="332"/>
                </a:lnTo>
                <a:lnTo>
                  <a:pt x="961" y="341"/>
                </a:lnTo>
                <a:lnTo>
                  <a:pt x="966" y="350"/>
                </a:lnTo>
                <a:lnTo>
                  <a:pt x="970" y="360"/>
                </a:lnTo>
                <a:lnTo>
                  <a:pt x="973" y="371"/>
                </a:lnTo>
                <a:lnTo>
                  <a:pt x="1166" y="1578"/>
                </a:lnTo>
                <a:lnTo>
                  <a:pt x="1333" y="691"/>
                </a:lnTo>
                <a:lnTo>
                  <a:pt x="1336" y="681"/>
                </a:lnTo>
                <a:lnTo>
                  <a:pt x="1340" y="671"/>
                </a:lnTo>
                <a:lnTo>
                  <a:pt x="1346" y="662"/>
                </a:lnTo>
                <a:lnTo>
                  <a:pt x="1353" y="655"/>
                </a:lnTo>
                <a:lnTo>
                  <a:pt x="1361" y="648"/>
                </a:lnTo>
                <a:lnTo>
                  <a:pt x="1371" y="644"/>
                </a:lnTo>
                <a:lnTo>
                  <a:pt x="1381" y="641"/>
                </a:lnTo>
                <a:lnTo>
                  <a:pt x="1390" y="640"/>
                </a:lnTo>
                <a:lnTo>
                  <a:pt x="1401" y="640"/>
                </a:lnTo>
                <a:lnTo>
                  <a:pt x="1411" y="642"/>
                </a:lnTo>
                <a:lnTo>
                  <a:pt x="1421" y="646"/>
                </a:lnTo>
                <a:lnTo>
                  <a:pt x="1429" y="652"/>
                </a:lnTo>
                <a:lnTo>
                  <a:pt x="1438" y="659"/>
                </a:lnTo>
                <a:lnTo>
                  <a:pt x="1443" y="667"/>
                </a:lnTo>
                <a:lnTo>
                  <a:pt x="1449" y="676"/>
                </a:lnTo>
                <a:lnTo>
                  <a:pt x="1453" y="687"/>
                </a:lnTo>
                <a:lnTo>
                  <a:pt x="1567" y="1112"/>
                </a:lnTo>
                <a:lnTo>
                  <a:pt x="2129" y="1112"/>
                </a:lnTo>
                <a:lnTo>
                  <a:pt x="2133" y="1096"/>
                </a:lnTo>
                <a:lnTo>
                  <a:pt x="2138" y="1080"/>
                </a:lnTo>
                <a:lnTo>
                  <a:pt x="2144" y="1065"/>
                </a:lnTo>
                <a:lnTo>
                  <a:pt x="2152" y="1050"/>
                </a:lnTo>
                <a:lnTo>
                  <a:pt x="2161" y="1037"/>
                </a:lnTo>
                <a:lnTo>
                  <a:pt x="2170" y="1023"/>
                </a:lnTo>
                <a:lnTo>
                  <a:pt x="2181" y="1012"/>
                </a:lnTo>
                <a:lnTo>
                  <a:pt x="2192" y="1001"/>
                </a:lnTo>
                <a:lnTo>
                  <a:pt x="2205" y="991"/>
                </a:lnTo>
                <a:lnTo>
                  <a:pt x="2218" y="982"/>
                </a:lnTo>
                <a:lnTo>
                  <a:pt x="2231" y="975"/>
                </a:lnTo>
                <a:lnTo>
                  <a:pt x="2247" y="968"/>
                </a:lnTo>
                <a:lnTo>
                  <a:pt x="2262" y="963"/>
                </a:lnTo>
                <a:lnTo>
                  <a:pt x="2277" y="959"/>
                </a:lnTo>
                <a:lnTo>
                  <a:pt x="2294" y="956"/>
                </a:lnTo>
                <a:lnTo>
                  <a:pt x="2311" y="956"/>
                </a:lnTo>
                <a:lnTo>
                  <a:pt x="2329" y="956"/>
                </a:lnTo>
                <a:lnTo>
                  <a:pt x="2348" y="961"/>
                </a:lnTo>
                <a:lnTo>
                  <a:pt x="2365" y="965"/>
                </a:lnTo>
                <a:lnTo>
                  <a:pt x="2383" y="972"/>
                </a:lnTo>
                <a:lnTo>
                  <a:pt x="2398" y="980"/>
                </a:lnTo>
                <a:lnTo>
                  <a:pt x="2414" y="990"/>
                </a:lnTo>
                <a:lnTo>
                  <a:pt x="2429" y="1001"/>
                </a:lnTo>
                <a:lnTo>
                  <a:pt x="2441" y="1013"/>
                </a:lnTo>
                <a:lnTo>
                  <a:pt x="2454" y="1027"/>
                </a:lnTo>
                <a:lnTo>
                  <a:pt x="2465" y="1043"/>
                </a:lnTo>
                <a:lnTo>
                  <a:pt x="2473" y="1059"/>
                </a:lnTo>
                <a:lnTo>
                  <a:pt x="2482" y="1076"/>
                </a:lnTo>
                <a:lnTo>
                  <a:pt x="2487" y="1094"/>
                </a:lnTo>
                <a:lnTo>
                  <a:pt x="2493" y="1114"/>
                </a:lnTo>
                <a:lnTo>
                  <a:pt x="2496" y="1133"/>
                </a:lnTo>
                <a:lnTo>
                  <a:pt x="2496" y="1153"/>
                </a:lnTo>
                <a:lnTo>
                  <a:pt x="2496" y="1173"/>
                </a:lnTo>
                <a:lnTo>
                  <a:pt x="2493" y="1193"/>
                </a:lnTo>
                <a:lnTo>
                  <a:pt x="2487" y="1211"/>
                </a:lnTo>
                <a:lnTo>
                  <a:pt x="2482" y="1229"/>
                </a:lnTo>
                <a:lnTo>
                  <a:pt x="2473" y="1246"/>
                </a:lnTo>
                <a:lnTo>
                  <a:pt x="2464" y="1262"/>
                </a:lnTo>
                <a:lnTo>
                  <a:pt x="2454" y="1278"/>
                </a:lnTo>
                <a:lnTo>
                  <a:pt x="2441" y="1292"/>
                </a:lnTo>
                <a:lnTo>
                  <a:pt x="2429" y="1304"/>
                </a:lnTo>
                <a:lnTo>
                  <a:pt x="2414" y="1315"/>
                </a:lnTo>
                <a:lnTo>
                  <a:pt x="2398" y="1325"/>
                </a:lnTo>
                <a:lnTo>
                  <a:pt x="2383" y="1333"/>
                </a:lnTo>
                <a:lnTo>
                  <a:pt x="2365" y="1340"/>
                </a:lnTo>
                <a:lnTo>
                  <a:pt x="2348" y="1344"/>
                </a:lnTo>
                <a:lnTo>
                  <a:pt x="2329" y="1349"/>
                </a:lnTo>
                <a:lnTo>
                  <a:pt x="2311" y="1349"/>
                </a:lnTo>
                <a:close/>
              </a:path>
            </a:pathLst>
          </a:custGeom>
          <a:solidFill>
            <a:srgbClr val="D33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031048" y="1089570"/>
            <a:ext cx="95269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03115" y="1428749"/>
            <a:ext cx="5635760" cy="48066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3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臀大肌（成人最常用）</a:t>
            </a:r>
            <a:endParaRPr lang="en-US" sz="3000" b="1" u="sng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30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臀中肌、臀小肌（儿童最常用）</a:t>
            </a:r>
            <a:endParaRPr lang="en-US" sz="30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3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上臂三角肌</a:t>
            </a:r>
            <a:endParaRPr lang="en-US" sz="30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3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股外侧肌</a:t>
            </a:r>
            <a:endParaRPr lang="zh-CN" altLang="en-US" sz="30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" cstate="print"/>
          <a:srcRect l="46875" t="40625" r="21875" b="29167"/>
          <a:stretch>
            <a:fillRect/>
          </a:stretch>
        </p:blipFill>
        <p:spPr bwMode="auto">
          <a:xfrm>
            <a:off x="6699629" y="1637895"/>
            <a:ext cx="4818327" cy="451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285572" y="290241"/>
            <a:ext cx="537518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400" b="1" dirty="0">
                <a:ea typeface="楷体_GB2312" panose="02010609030101010101" pitchFamily="49" charset="-122"/>
              </a:rPr>
              <a:t>（二）臀中肌、臀小肌定位</a:t>
            </a:r>
            <a:endParaRPr lang="zh-CN" altLang="en-US" sz="3400" dirty="0"/>
          </a:p>
        </p:txBody>
      </p:sp>
      <p:sp>
        <p:nvSpPr>
          <p:cNvPr id="10" name="Freeform 193"/>
          <p:cNvSpPr>
            <a:spLocks noEditPoints="1"/>
          </p:cNvSpPr>
          <p:nvPr/>
        </p:nvSpPr>
        <p:spPr bwMode="auto">
          <a:xfrm>
            <a:off x="171417" y="290241"/>
            <a:ext cx="859631" cy="842963"/>
          </a:xfrm>
          <a:custGeom>
            <a:avLst/>
            <a:gdLst>
              <a:gd name="T0" fmla="*/ 1180 w 2674"/>
              <a:gd name="T1" fmla="*/ 209 h 2622"/>
              <a:gd name="T2" fmla="*/ 951 w 2674"/>
              <a:gd name="T3" fmla="*/ 61 h 2622"/>
              <a:gd name="T4" fmla="*/ 734 w 2674"/>
              <a:gd name="T5" fmla="*/ 1 h 2622"/>
              <a:gd name="T6" fmla="*/ 534 w 2674"/>
              <a:gd name="T7" fmla="*/ 19 h 2622"/>
              <a:gd name="T8" fmla="*/ 359 w 2674"/>
              <a:gd name="T9" fmla="*/ 101 h 2622"/>
              <a:gd name="T10" fmla="*/ 211 w 2674"/>
              <a:gd name="T11" fmla="*/ 236 h 2622"/>
              <a:gd name="T12" fmla="*/ 99 w 2674"/>
              <a:gd name="T13" fmla="*/ 413 h 2622"/>
              <a:gd name="T14" fmla="*/ 26 w 2674"/>
              <a:gd name="T15" fmla="*/ 619 h 2622"/>
              <a:gd name="T16" fmla="*/ 0 w 2674"/>
              <a:gd name="T17" fmla="*/ 842 h 2622"/>
              <a:gd name="T18" fmla="*/ 25 w 2674"/>
              <a:gd name="T19" fmla="*/ 1072 h 2622"/>
              <a:gd name="T20" fmla="*/ 107 w 2674"/>
              <a:gd name="T21" fmla="*/ 1297 h 2622"/>
              <a:gd name="T22" fmla="*/ 288 w 2674"/>
              <a:gd name="T23" fmla="*/ 1582 h 2622"/>
              <a:gd name="T24" fmla="*/ 563 w 2674"/>
              <a:gd name="T25" fmla="*/ 1914 h 2622"/>
              <a:gd name="T26" fmla="*/ 993 w 2674"/>
              <a:gd name="T27" fmla="*/ 2334 h 2622"/>
              <a:gd name="T28" fmla="*/ 1336 w 2674"/>
              <a:gd name="T29" fmla="*/ 2622 h 2622"/>
              <a:gd name="T30" fmla="*/ 1456 w 2674"/>
              <a:gd name="T31" fmla="*/ 2527 h 2622"/>
              <a:gd name="T32" fmla="*/ 1963 w 2674"/>
              <a:gd name="T33" fmla="*/ 2067 h 2622"/>
              <a:gd name="T34" fmla="*/ 2254 w 2674"/>
              <a:gd name="T35" fmla="*/ 1752 h 2622"/>
              <a:gd name="T36" fmla="*/ 2501 w 2674"/>
              <a:gd name="T37" fmla="*/ 1411 h 2622"/>
              <a:gd name="T38" fmla="*/ 2615 w 2674"/>
              <a:gd name="T39" fmla="*/ 1186 h 2622"/>
              <a:gd name="T40" fmla="*/ 2668 w 2674"/>
              <a:gd name="T41" fmla="*/ 956 h 2622"/>
              <a:gd name="T42" fmla="*/ 2667 w 2674"/>
              <a:gd name="T43" fmla="*/ 728 h 2622"/>
              <a:gd name="T44" fmla="*/ 2617 w 2674"/>
              <a:gd name="T45" fmla="*/ 513 h 2622"/>
              <a:gd name="T46" fmla="*/ 2523 w 2674"/>
              <a:gd name="T47" fmla="*/ 320 h 2622"/>
              <a:gd name="T48" fmla="*/ 2393 w 2674"/>
              <a:gd name="T49" fmla="*/ 163 h 2622"/>
              <a:gd name="T50" fmla="*/ 2231 w 2674"/>
              <a:gd name="T51" fmla="*/ 53 h 2622"/>
              <a:gd name="T52" fmla="*/ 2042 w 2674"/>
              <a:gd name="T53" fmla="*/ 1 h 2622"/>
              <a:gd name="T54" fmla="*/ 1834 w 2674"/>
              <a:gd name="T55" fmla="*/ 21 h 2622"/>
              <a:gd name="T56" fmla="*/ 1610 w 2674"/>
              <a:gd name="T57" fmla="*/ 124 h 2622"/>
              <a:gd name="T58" fmla="*/ 1376 w 2674"/>
              <a:gd name="T59" fmla="*/ 318 h 2622"/>
              <a:gd name="T60" fmla="*/ 2284 w 2674"/>
              <a:gd name="T61" fmla="*/ 1347 h 2622"/>
              <a:gd name="T62" fmla="*/ 2213 w 2674"/>
              <a:gd name="T63" fmla="*/ 1319 h 2622"/>
              <a:gd name="T64" fmla="*/ 2159 w 2674"/>
              <a:gd name="T65" fmla="*/ 1265 h 2622"/>
              <a:gd name="T66" fmla="*/ 1500 w 2674"/>
              <a:gd name="T67" fmla="*/ 1239 h 2622"/>
              <a:gd name="T68" fmla="*/ 1461 w 2674"/>
              <a:gd name="T69" fmla="*/ 1196 h 2622"/>
              <a:gd name="T70" fmla="*/ 1207 w 2674"/>
              <a:gd name="T71" fmla="*/ 1981 h 2622"/>
              <a:gd name="T72" fmla="*/ 1160 w 2674"/>
              <a:gd name="T73" fmla="*/ 2003 h 2622"/>
              <a:gd name="T74" fmla="*/ 1107 w 2674"/>
              <a:gd name="T75" fmla="*/ 1970 h 2622"/>
              <a:gd name="T76" fmla="*/ 812 w 2674"/>
              <a:gd name="T77" fmla="*/ 1169 h 2622"/>
              <a:gd name="T78" fmla="*/ 766 w 2674"/>
              <a:gd name="T79" fmla="*/ 1208 h 2622"/>
              <a:gd name="T80" fmla="*/ 314 w 2674"/>
              <a:gd name="T81" fmla="*/ 1198 h 2622"/>
              <a:gd name="T82" fmla="*/ 286 w 2674"/>
              <a:gd name="T83" fmla="*/ 1144 h 2622"/>
              <a:gd name="T84" fmla="*/ 324 w 2674"/>
              <a:gd name="T85" fmla="*/ 1083 h 2622"/>
              <a:gd name="T86" fmla="*/ 855 w 2674"/>
              <a:gd name="T87" fmla="*/ 357 h 2622"/>
              <a:gd name="T88" fmla="*/ 904 w 2674"/>
              <a:gd name="T89" fmla="*/ 317 h 2622"/>
              <a:gd name="T90" fmla="*/ 952 w 2674"/>
              <a:gd name="T91" fmla="*/ 332 h 2622"/>
              <a:gd name="T92" fmla="*/ 1333 w 2674"/>
              <a:gd name="T93" fmla="*/ 691 h 2622"/>
              <a:gd name="T94" fmla="*/ 1361 w 2674"/>
              <a:gd name="T95" fmla="*/ 648 h 2622"/>
              <a:gd name="T96" fmla="*/ 1411 w 2674"/>
              <a:gd name="T97" fmla="*/ 642 h 2622"/>
              <a:gd name="T98" fmla="*/ 1453 w 2674"/>
              <a:gd name="T99" fmla="*/ 687 h 2622"/>
              <a:gd name="T100" fmla="*/ 2144 w 2674"/>
              <a:gd name="T101" fmla="*/ 1065 h 2622"/>
              <a:gd name="T102" fmla="*/ 2205 w 2674"/>
              <a:gd name="T103" fmla="*/ 991 h 2622"/>
              <a:gd name="T104" fmla="*/ 2294 w 2674"/>
              <a:gd name="T105" fmla="*/ 956 h 2622"/>
              <a:gd name="T106" fmla="*/ 2383 w 2674"/>
              <a:gd name="T107" fmla="*/ 972 h 2622"/>
              <a:gd name="T108" fmla="*/ 2465 w 2674"/>
              <a:gd name="T109" fmla="*/ 1043 h 2622"/>
              <a:gd name="T110" fmla="*/ 2496 w 2674"/>
              <a:gd name="T111" fmla="*/ 1153 h 2622"/>
              <a:gd name="T112" fmla="*/ 2473 w 2674"/>
              <a:gd name="T113" fmla="*/ 1246 h 2622"/>
              <a:gd name="T114" fmla="*/ 2398 w 2674"/>
              <a:gd name="T115" fmla="*/ 1325 h 2622"/>
              <a:gd name="T116" fmla="*/ 2311 w 2674"/>
              <a:gd name="T117" fmla="*/ 1349 h 2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74" h="2622">
                <a:moveTo>
                  <a:pt x="1337" y="361"/>
                </a:moveTo>
                <a:lnTo>
                  <a:pt x="1337" y="361"/>
                </a:lnTo>
                <a:lnTo>
                  <a:pt x="1297" y="318"/>
                </a:lnTo>
                <a:lnTo>
                  <a:pt x="1258" y="279"/>
                </a:lnTo>
                <a:lnTo>
                  <a:pt x="1219" y="242"/>
                </a:lnTo>
                <a:lnTo>
                  <a:pt x="1180" y="209"/>
                </a:lnTo>
                <a:lnTo>
                  <a:pt x="1141" y="178"/>
                </a:lnTo>
                <a:lnTo>
                  <a:pt x="1103" y="149"/>
                </a:lnTo>
                <a:lnTo>
                  <a:pt x="1064" y="124"/>
                </a:lnTo>
                <a:lnTo>
                  <a:pt x="1026" y="100"/>
                </a:lnTo>
                <a:lnTo>
                  <a:pt x="989" y="79"/>
                </a:lnTo>
                <a:lnTo>
                  <a:pt x="951" y="61"/>
                </a:lnTo>
                <a:lnTo>
                  <a:pt x="913" y="46"/>
                </a:lnTo>
                <a:lnTo>
                  <a:pt x="877" y="32"/>
                </a:lnTo>
                <a:lnTo>
                  <a:pt x="840" y="21"/>
                </a:lnTo>
                <a:lnTo>
                  <a:pt x="805" y="13"/>
                </a:lnTo>
                <a:lnTo>
                  <a:pt x="769" y="6"/>
                </a:lnTo>
                <a:lnTo>
                  <a:pt x="734" y="1"/>
                </a:lnTo>
                <a:lnTo>
                  <a:pt x="699" y="0"/>
                </a:lnTo>
                <a:lnTo>
                  <a:pt x="665" y="0"/>
                </a:lnTo>
                <a:lnTo>
                  <a:pt x="631" y="1"/>
                </a:lnTo>
                <a:lnTo>
                  <a:pt x="598" y="6"/>
                </a:lnTo>
                <a:lnTo>
                  <a:pt x="566" y="11"/>
                </a:lnTo>
                <a:lnTo>
                  <a:pt x="534" y="19"/>
                </a:lnTo>
                <a:lnTo>
                  <a:pt x="503" y="29"/>
                </a:lnTo>
                <a:lnTo>
                  <a:pt x="473" y="40"/>
                </a:lnTo>
                <a:lnTo>
                  <a:pt x="444" y="53"/>
                </a:lnTo>
                <a:lnTo>
                  <a:pt x="414" y="67"/>
                </a:lnTo>
                <a:lnTo>
                  <a:pt x="385" y="83"/>
                </a:lnTo>
                <a:lnTo>
                  <a:pt x="359" y="101"/>
                </a:lnTo>
                <a:lnTo>
                  <a:pt x="332" y="120"/>
                </a:lnTo>
                <a:lnTo>
                  <a:pt x="306" y="140"/>
                </a:lnTo>
                <a:lnTo>
                  <a:pt x="281" y="163"/>
                </a:lnTo>
                <a:lnTo>
                  <a:pt x="257" y="186"/>
                </a:lnTo>
                <a:lnTo>
                  <a:pt x="234" y="210"/>
                </a:lnTo>
                <a:lnTo>
                  <a:pt x="211" y="236"/>
                </a:lnTo>
                <a:lnTo>
                  <a:pt x="190" y="263"/>
                </a:lnTo>
                <a:lnTo>
                  <a:pt x="170" y="291"/>
                </a:lnTo>
                <a:lnTo>
                  <a:pt x="150" y="320"/>
                </a:lnTo>
                <a:lnTo>
                  <a:pt x="132" y="350"/>
                </a:lnTo>
                <a:lnTo>
                  <a:pt x="115" y="381"/>
                </a:lnTo>
                <a:lnTo>
                  <a:pt x="99" y="413"/>
                </a:lnTo>
                <a:lnTo>
                  <a:pt x="83" y="445"/>
                </a:lnTo>
                <a:lnTo>
                  <a:pt x="70" y="478"/>
                </a:lnTo>
                <a:lnTo>
                  <a:pt x="57" y="513"/>
                </a:lnTo>
                <a:lnTo>
                  <a:pt x="46" y="546"/>
                </a:lnTo>
                <a:lnTo>
                  <a:pt x="36" y="583"/>
                </a:lnTo>
                <a:lnTo>
                  <a:pt x="26" y="619"/>
                </a:lnTo>
                <a:lnTo>
                  <a:pt x="19" y="655"/>
                </a:lnTo>
                <a:lnTo>
                  <a:pt x="13" y="691"/>
                </a:lnTo>
                <a:lnTo>
                  <a:pt x="7" y="728"/>
                </a:lnTo>
                <a:lnTo>
                  <a:pt x="4" y="766"/>
                </a:lnTo>
                <a:lnTo>
                  <a:pt x="1" y="804"/>
                </a:lnTo>
                <a:lnTo>
                  <a:pt x="0" y="842"/>
                </a:lnTo>
                <a:lnTo>
                  <a:pt x="1" y="880"/>
                </a:lnTo>
                <a:lnTo>
                  <a:pt x="3" y="919"/>
                </a:lnTo>
                <a:lnTo>
                  <a:pt x="6" y="956"/>
                </a:lnTo>
                <a:lnTo>
                  <a:pt x="11" y="995"/>
                </a:lnTo>
                <a:lnTo>
                  <a:pt x="18" y="1034"/>
                </a:lnTo>
                <a:lnTo>
                  <a:pt x="25" y="1072"/>
                </a:lnTo>
                <a:lnTo>
                  <a:pt x="35" y="1109"/>
                </a:lnTo>
                <a:lnTo>
                  <a:pt x="46" y="1148"/>
                </a:lnTo>
                <a:lnTo>
                  <a:pt x="58" y="1186"/>
                </a:lnTo>
                <a:lnTo>
                  <a:pt x="74" y="1223"/>
                </a:lnTo>
                <a:lnTo>
                  <a:pt x="90" y="1260"/>
                </a:lnTo>
                <a:lnTo>
                  <a:pt x="107" y="1297"/>
                </a:lnTo>
                <a:lnTo>
                  <a:pt x="139" y="1354"/>
                </a:lnTo>
                <a:lnTo>
                  <a:pt x="172" y="1411"/>
                </a:lnTo>
                <a:lnTo>
                  <a:pt x="209" y="1468"/>
                </a:lnTo>
                <a:lnTo>
                  <a:pt x="247" y="1525"/>
                </a:lnTo>
                <a:lnTo>
                  <a:pt x="288" y="1582"/>
                </a:lnTo>
                <a:lnTo>
                  <a:pt x="331" y="1639"/>
                </a:lnTo>
                <a:lnTo>
                  <a:pt x="374" y="1696"/>
                </a:lnTo>
                <a:lnTo>
                  <a:pt x="420" y="1752"/>
                </a:lnTo>
                <a:lnTo>
                  <a:pt x="467" y="1806"/>
                </a:lnTo>
                <a:lnTo>
                  <a:pt x="514" y="1860"/>
                </a:lnTo>
                <a:lnTo>
                  <a:pt x="563" y="1914"/>
                </a:lnTo>
                <a:lnTo>
                  <a:pt x="612" y="1966"/>
                </a:lnTo>
                <a:lnTo>
                  <a:pt x="662" y="2017"/>
                </a:lnTo>
                <a:lnTo>
                  <a:pt x="710" y="2067"/>
                </a:lnTo>
                <a:lnTo>
                  <a:pt x="808" y="2163"/>
                </a:lnTo>
                <a:lnTo>
                  <a:pt x="902" y="2252"/>
                </a:lnTo>
                <a:lnTo>
                  <a:pt x="993" y="2334"/>
                </a:lnTo>
                <a:lnTo>
                  <a:pt x="1077" y="2408"/>
                </a:lnTo>
                <a:lnTo>
                  <a:pt x="1153" y="2473"/>
                </a:lnTo>
                <a:lnTo>
                  <a:pt x="1218" y="2527"/>
                </a:lnTo>
                <a:lnTo>
                  <a:pt x="1272" y="2571"/>
                </a:lnTo>
                <a:lnTo>
                  <a:pt x="1336" y="2622"/>
                </a:lnTo>
                <a:lnTo>
                  <a:pt x="1337" y="2622"/>
                </a:lnTo>
                <a:lnTo>
                  <a:pt x="1401" y="2571"/>
                </a:lnTo>
                <a:lnTo>
                  <a:pt x="1456" y="2527"/>
                </a:lnTo>
                <a:lnTo>
                  <a:pt x="1521" y="2473"/>
                </a:lnTo>
                <a:lnTo>
                  <a:pt x="1597" y="2408"/>
                </a:lnTo>
                <a:lnTo>
                  <a:pt x="1681" y="2334"/>
                </a:lnTo>
                <a:lnTo>
                  <a:pt x="1771" y="2252"/>
                </a:lnTo>
                <a:lnTo>
                  <a:pt x="1866" y="2163"/>
                </a:lnTo>
                <a:lnTo>
                  <a:pt x="1963" y="2067"/>
                </a:lnTo>
                <a:lnTo>
                  <a:pt x="2013" y="2017"/>
                </a:lnTo>
                <a:lnTo>
                  <a:pt x="2062" y="1966"/>
                </a:lnTo>
                <a:lnTo>
                  <a:pt x="2110" y="1914"/>
                </a:lnTo>
                <a:lnTo>
                  <a:pt x="2159" y="1860"/>
                </a:lnTo>
                <a:lnTo>
                  <a:pt x="2206" y="1806"/>
                </a:lnTo>
                <a:lnTo>
                  <a:pt x="2254" y="1752"/>
                </a:lnTo>
                <a:lnTo>
                  <a:pt x="2300" y="1696"/>
                </a:lnTo>
                <a:lnTo>
                  <a:pt x="2344" y="1639"/>
                </a:lnTo>
                <a:lnTo>
                  <a:pt x="2386" y="1582"/>
                </a:lnTo>
                <a:lnTo>
                  <a:pt x="2427" y="1525"/>
                </a:lnTo>
                <a:lnTo>
                  <a:pt x="2465" y="1468"/>
                </a:lnTo>
                <a:lnTo>
                  <a:pt x="2501" y="1411"/>
                </a:lnTo>
                <a:lnTo>
                  <a:pt x="2536" y="1354"/>
                </a:lnTo>
                <a:lnTo>
                  <a:pt x="2566" y="1297"/>
                </a:lnTo>
                <a:lnTo>
                  <a:pt x="2585" y="1260"/>
                </a:lnTo>
                <a:lnTo>
                  <a:pt x="2600" y="1223"/>
                </a:lnTo>
                <a:lnTo>
                  <a:pt x="2615" y="1186"/>
                </a:lnTo>
                <a:lnTo>
                  <a:pt x="2628" y="1148"/>
                </a:lnTo>
                <a:lnTo>
                  <a:pt x="2639" y="1109"/>
                </a:lnTo>
                <a:lnTo>
                  <a:pt x="2649" y="1072"/>
                </a:lnTo>
                <a:lnTo>
                  <a:pt x="2657" y="1034"/>
                </a:lnTo>
                <a:lnTo>
                  <a:pt x="2662" y="995"/>
                </a:lnTo>
                <a:lnTo>
                  <a:pt x="2668" y="956"/>
                </a:lnTo>
                <a:lnTo>
                  <a:pt x="2671" y="919"/>
                </a:lnTo>
                <a:lnTo>
                  <a:pt x="2674" y="880"/>
                </a:lnTo>
                <a:lnTo>
                  <a:pt x="2674" y="842"/>
                </a:lnTo>
                <a:lnTo>
                  <a:pt x="2672" y="804"/>
                </a:lnTo>
                <a:lnTo>
                  <a:pt x="2671" y="766"/>
                </a:lnTo>
                <a:lnTo>
                  <a:pt x="2667" y="728"/>
                </a:lnTo>
                <a:lnTo>
                  <a:pt x="2661" y="691"/>
                </a:lnTo>
                <a:lnTo>
                  <a:pt x="2655" y="655"/>
                </a:lnTo>
                <a:lnTo>
                  <a:pt x="2647" y="619"/>
                </a:lnTo>
                <a:lnTo>
                  <a:pt x="2639" y="583"/>
                </a:lnTo>
                <a:lnTo>
                  <a:pt x="2628" y="546"/>
                </a:lnTo>
                <a:lnTo>
                  <a:pt x="2617" y="513"/>
                </a:lnTo>
                <a:lnTo>
                  <a:pt x="2604" y="478"/>
                </a:lnTo>
                <a:lnTo>
                  <a:pt x="2590" y="445"/>
                </a:lnTo>
                <a:lnTo>
                  <a:pt x="2575" y="413"/>
                </a:lnTo>
                <a:lnTo>
                  <a:pt x="2560" y="381"/>
                </a:lnTo>
                <a:lnTo>
                  <a:pt x="2541" y="350"/>
                </a:lnTo>
                <a:lnTo>
                  <a:pt x="2523" y="320"/>
                </a:lnTo>
                <a:lnTo>
                  <a:pt x="2504" y="291"/>
                </a:lnTo>
                <a:lnTo>
                  <a:pt x="2484" y="263"/>
                </a:lnTo>
                <a:lnTo>
                  <a:pt x="2462" y="236"/>
                </a:lnTo>
                <a:lnTo>
                  <a:pt x="2440" y="210"/>
                </a:lnTo>
                <a:lnTo>
                  <a:pt x="2418" y="186"/>
                </a:lnTo>
                <a:lnTo>
                  <a:pt x="2393" y="163"/>
                </a:lnTo>
                <a:lnTo>
                  <a:pt x="2368" y="140"/>
                </a:lnTo>
                <a:lnTo>
                  <a:pt x="2343" y="120"/>
                </a:lnTo>
                <a:lnTo>
                  <a:pt x="2316" y="101"/>
                </a:lnTo>
                <a:lnTo>
                  <a:pt x="2288" y="83"/>
                </a:lnTo>
                <a:lnTo>
                  <a:pt x="2261" y="67"/>
                </a:lnTo>
                <a:lnTo>
                  <a:pt x="2231" y="53"/>
                </a:lnTo>
                <a:lnTo>
                  <a:pt x="2201" y="40"/>
                </a:lnTo>
                <a:lnTo>
                  <a:pt x="2170" y="29"/>
                </a:lnTo>
                <a:lnTo>
                  <a:pt x="2140" y="19"/>
                </a:lnTo>
                <a:lnTo>
                  <a:pt x="2108" y="11"/>
                </a:lnTo>
                <a:lnTo>
                  <a:pt x="2076" y="6"/>
                </a:lnTo>
                <a:lnTo>
                  <a:pt x="2042" y="1"/>
                </a:lnTo>
                <a:lnTo>
                  <a:pt x="2009" y="0"/>
                </a:lnTo>
                <a:lnTo>
                  <a:pt x="1976" y="0"/>
                </a:lnTo>
                <a:lnTo>
                  <a:pt x="1941" y="1"/>
                </a:lnTo>
                <a:lnTo>
                  <a:pt x="1905" y="6"/>
                </a:lnTo>
                <a:lnTo>
                  <a:pt x="1870" y="13"/>
                </a:lnTo>
                <a:lnTo>
                  <a:pt x="1834" y="21"/>
                </a:lnTo>
                <a:lnTo>
                  <a:pt x="1798" y="32"/>
                </a:lnTo>
                <a:lnTo>
                  <a:pt x="1760" y="46"/>
                </a:lnTo>
                <a:lnTo>
                  <a:pt x="1723" y="61"/>
                </a:lnTo>
                <a:lnTo>
                  <a:pt x="1685" y="79"/>
                </a:lnTo>
                <a:lnTo>
                  <a:pt x="1648" y="100"/>
                </a:lnTo>
                <a:lnTo>
                  <a:pt x="1610" y="124"/>
                </a:lnTo>
                <a:lnTo>
                  <a:pt x="1571" y="149"/>
                </a:lnTo>
                <a:lnTo>
                  <a:pt x="1532" y="178"/>
                </a:lnTo>
                <a:lnTo>
                  <a:pt x="1495" y="209"/>
                </a:lnTo>
                <a:lnTo>
                  <a:pt x="1454" y="242"/>
                </a:lnTo>
                <a:lnTo>
                  <a:pt x="1415" y="279"/>
                </a:lnTo>
                <a:lnTo>
                  <a:pt x="1376" y="318"/>
                </a:lnTo>
                <a:lnTo>
                  <a:pt x="1337" y="361"/>
                </a:lnTo>
                <a:close/>
                <a:moveTo>
                  <a:pt x="2311" y="1349"/>
                </a:moveTo>
                <a:lnTo>
                  <a:pt x="2311" y="1349"/>
                </a:lnTo>
                <a:lnTo>
                  <a:pt x="2297" y="1349"/>
                </a:lnTo>
                <a:lnTo>
                  <a:pt x="2284" y="1347"/>
                </a:lnTo>
                <a:lnTo>
                  <a:pt x="2272" y="1344"/>
                </a:lnTo>
                <a:lnTo>
                  <a:pt x="2259" y="1342"/>
                </a:lnTo>
                <a:lnTo>
                  <a:pt x="2247" y="1337"/>
                </a:lnTo>
                <a:lnTo>
                  <a:pt x="2236" y="1332"/>
                </a:lnTo>
                <a:lnTo>
                  <a:pt x="2224" y="1326"/>
                </a:lnTo>
                <a:lnTo>
                  <a:pt x="2213" y="1319"/>
                </a:lnTo>
                <a:lnTo>
                  <a:pt x="2204" y="1312"/>
                </a:lnTo>
                <a:lnTo>
                  <a:pt x="2192" y="1304"/>
                </a:lnTo>
                <a:lnTo>
                  <a:pt x="2184" y="1296"/>
                </a:lnTo>
                <a:lnTo>
                  <a:pt x="2176" y="1286"/>
                </a:lnTo>
                <a:lnTo>
                  <a:pt x="2167" y="1276"/>
                </a:lnTo>
                <a:lnTo>
                  <a:pt x="2159" y="1265"/>
                </a:lnTo>
                <a:lnTo>
                  <a:pt x="2152" y="1254"/>
                </a:lnTo>
                <a:lnTo>
                  <a:pt x="2147" y="1243"/>
                </a:lnTo>
                <a:lnTo>
                  <a:pt x="1521" y="1243"/>
                </a:lnTo>
                <a:lnTo>
                  <a:pt x="1510" y="1241"/>
                </a:lnTo>
                <a:lnTo>
                  <a:pt x="1500" y="1239"/>
                </a:lnTo>
                <a:lnTo>
                  <a:pt x="1492" y="1235"/>
                </a:lnTo>
                <a:lnTo>
                  <a:pt x="1483" y="1229"/>
                </a:lnTo>
                <a:lnTo>
                  <a:pt x="1476" y="1222"/>
                </a:lnTo>
                <a:lnTo>
                  <a:pt x="1470" y="1215"/>
                </a:lnTo>
                <a:lnTo>
                  <a:pt x="1464" y="1205"/>
                </a:lnTo>
                <a:lnTo>
                  <a:pt x="1461" y="1196"/>
                </a:lnTo>
                <a:lnTo>
                  <a:pt x="1404" y="983"/>
                </a:lnTo>
                <a:lnTo>
                  <a:pt x="1221" y="1951"/>
                </a:lnTo>
                <a:lnTo>
                  <a:pt x="1218" y="1962"/>
                </a:lnTo>
                <a:lnTo>
                  <a:pt x="1214" y="1973"/>
                </a:lnTo>
                <a:lnTo>
                  <a:pt x="1207" y="1981"/>
                </a:lnTo>
                <a:lnTo>
                  <a:pt x="1200" y="1989"/>
                </a:lnTo>
                <a:lnTo>
                  <a:pt x="1190" y="1995"/>
                </a:lnTo>
                <a:lnTo>
                  <a:pt x="1180" y="1999"/>
                </a:lnTo>
                <a:lnTo>
                  <a:pt x="1171" y="2002"/>
                </a:lnTo>
                <a:lnTo>
                  <a:pt x="1160" y="2003"/>
                </a:lnTo>
                <a:lnTo>
                  <a:pt x="1148" y="2002"/>
                </a:lnTo>
                <a:lnTo>
                  <a:pt x="1139" y="1999"/>
                </a:lnTo>
                <a:lnTo>
                  <a:pt x="1129" y="1994"/>
                </a:lnTo>
                <a:lnTo>
                  <a:pt x="1121" y="1988"/>
                </a:lnTo>
                <a:lnTo>
                  <a:pt x="1114" y="1980"/>
                </a:lnTo>
                <a:lnTo>
                  <a:pt x="1107" y="1970"/>
                </a:lnTo>
                <a:lnTo>
                  <a:pt x="1103" y="1960"/>
                </a:lnTo>
                <a:lnTo>
                  <a:pt x="1100" y="1949"/>
                </a:lnTo>
                <a:lnTo>
                  <a:pt x="905" y="726"/>
                </a:lnTo>
                <a:lnTo>
                  <a:pt x="815" y="1158"/>
                </a:lnTo>
                <a:lnTo>
                  <a:pt x="812" y="1169"/>
                </a:lnTo>
                <a:lnTo>
                  <a:pt x="808" y="1179"/>
                </a:lnTo>
                <a:lnTo>
                  <a:pt x="801" y="1187"/>
                </a:lnTo>
                <a:lnTo>
                  <a:pt x="794" y="1196"/>
                </a:lnTo>
                <a:lnTo>
                  <a:pt x="786" y="1201"/>
                </a:lnTo>
                <a:lnTo>
                  <a:pt x="776" y="1205"/>
                </a:lnTo>
                <a:lnTo>
                  <a:pt x="766" y="1208"/>
                </a:lnTo>
                <a:lnTo>
                  <a:pt x="755" y="1210"/>
                </a:lnTo>
                <a:lnTo>
                  <a:pt x="349" y="1210"/>
                </a:lnTo>
                <a:lnTo>
                  <a:pt x="336" y="1208"/>
                </a:lnTo>
                <a:lnTo>
                  <a:pt x="324" y="1204"/>
                </a:lnTo>
                <a:lnTo>
                  <a:pt x="314" y="1198"/>
                </a:lnTo>
                <a:lnTo>
                  <a:pt x="304" y="1190"/>
                </a:lnTo>
                <a:lnTo>
                  <a:pt x="298" y="1180"/>
                </a:lnTo>
                <a:lnTo>
                  <a:pt x="292" y="1169"/>
                </a:lnTo>
                <a:lnTo>
                  <a:pt x="288" y="1157"/>
                </a:lnTo>
                <a:lnTo>
                  <a:pt x="286" y="1144"/>
                </a:lnTo>
                <a:lnTo>
                  <a:pt x="288" y="1130"/>
                </a:lnTo>
                <a:lnTo>
                  <a:pt x="292" y="1118"/>
                </a:lnTo>
                <a:lnTo>
                  <a:pt x="298" y="1107"/>
                </a:lnTo>
                <a:lnTo>
                  <a:pt x="304" y="1097"/>
                </a:lnTo>
                <a:lnTo>
                  <a:pt x="314" y="1090"/>
                </a:lnTo>
                <a:lnTo>
                  <a:pt x="324" y="1083"/>
                </a:lnTo>
                <a:lnTo>
                  <a:pt x="336" y="1080"/>
                </a:lnTo>
                <a:lnTo>
                  <a:pt x="349" y="1079"/>
                </a:lnTo>
                <a:lnTo>
                  <a:pt x="705" y="1079"/>
                </a:lnTo>
                <a:lnTo>
                  <a:pt x="852" y="368"/>
                </a:lnTo>
                <a:lnTo>
                  <a:pt x="855" y="357"/>
                </a:lnTo>
                <a:lnTo>
                  <a:pt x="861" y="348"/>
                </a:lnTo>
                <a:lnTo>
                  <a:pt x="868" y="338"/>
                </a:lnTo>
                <a:lnTo>
                  <a:pt x="874" y="331"/>
                </a:lnTo>
                <a:lnTo>
                  <a:pt x="883" y="324"/>
                </a:lnTo>
                <a:lnTo>
                  <a:pt x="893" y="320"/>
                </a:lnTo>
                <a:lnTo>
                  <a:pt x="904" y="317"/>
                </a:lnTo>
                <a:lnTo>
                  <a:pt x="913" y="317"/>
                </a:lnTo>
                <a:lnTo>
                  <a:pt x="925" y="318"/>
                </a:lnTo>
                <a:lnTo>
                  <a:pt x="936" y="321"/>
                </a:lnTo>
                <a:lnTo>
                  <a:pt x="944" y="327"/>
                </a:lnTo>
                <a:lnTo>
                  <a:pt x="952" y="332"/>
                </a:lnTo>
                <a:lnTo>
                  <a:pt x="961" y="341"/>
                </a:lnTo>
                <a:lnTo>
                  <a:pt x="966" y="350"/>
                </a:lnTo>
                <a:lnTo>
                  <a:pt x="970" y="360"/>
                </a:lnTo>
                <a:lnTo>
                  <a:pt x="973" y="371"/>
                </a:lnTo>
                <a:lnTo>
                  <a:pt x="1166" y="1578"/>
                </a:lnTo>
                <a:lnTo>
                  <a:pt x="1333" y="691"/>
                </a:lnTo>
                <a:lnTo>
                  <a:pt x="1336" y="681"/>
                </a:lnTo>
                <a:lnTo>
                  <a:pt x="1340" y="671"/>
                </a:lnTo>
                <a:lnTo>
                  <a:pt x="1346" y="662"/>
                </a:lnTo>
                <a:lnTo>
                  <a:pt x="1353" y="655"/>
                </a:lnTo>
                <a:lnTo>
                  <a:pt x="1361" y="648"/>
                </a:lnTo>
                <a:lnTo>
                  <a:pt x="1371" y="644"/>
                </a:lnTo>
                <a:lnTo>
                  <a:pt x="1381" y="641"/>
                </a:lnTo>
                <a:lnTo>
                  <a:pt x="1390" y="640"/>
                </a:lnTo>
                <a:lnTo>
                  <a:pt x="1401" y="640"/>
                </a:lnTo>
                <a:lnTo>
                  <a:pt x="1411" y="642"/>
                </a:lnTo>
                <a:lnTo>
                  <a:pt x="1421" y="646"/>
                </a:lnTo>
                <a:lnTo>
                  <a:pt x="1429" y="652"/>
                </a:lnTo>
                <a:lnTo>
                  <a:pt x="1438" y="659"/>
                </a:lnTo>
                <a:lnTo>
                  <a:pt x="1443" y="667"/>
                </a:lnTo>
                <a:lnTo>
                  <a:pt x="1449" y="676"/>
                </a:lnTo>
                <a:lnTo>
                  <a:pt x="1453" y="687"/>
                </a:lnTo>
                <a:lnTo>
                  <a:pt x="1567" y="1112"/>
                </a:lnTo>
                <a:lnTo>
                  <a:pt x="2129" y="1112"/>
                </a:lnTo>
                <a:lnTo>
                  <a:pt x="2133" y="1096"/>
                </a:lnTo>
                <a:lnTo>
                  <a:pt x="2138" y="1080"/>
                </a:lnTo>
                <a:lnTo>
                  <a:pt x="2144" y="1065"/>
                </a:lnTo>
                <a:lnTo>
                  <a:pt x="2152" y="1050"/>
                </a:lnTo>
                <a:lnTo>
                  <a:pt x="2161" y="1037"/>
                </a:lnTo>
                <a:lnTo>
                  <a:pt x="2170" y="1023"/>
                </a:lnTo>
                <a:lnTo>
                  <a:pt x="2181" y="1012"/>
                </a:lnTo>
                <a:lnTo>
                  <a:pt x="2192" y="1001"/>
                </a:lnTo>
                <a:lnTo>
                  <a:pt x="2205" y="991"/>
                </a:lnTo>
                <a:lnTo>
                  <a:pt x="2218" y="982"/>
                </a:lnTo>
                <a:lnTo>
                  <a:pt x="2231" y="975"/>
                </a:lnTo>
                <a:lnTo>
                  <a:pt x="2247" y="968"/>
                </a:lnTo>
                <a:lnTo>
                  <a:pt x="2262" y="963"/>
                </a:lnTo>
                <a:lnTo>
                  <a:pt x="2277" y="959"/>
                </a:lnTo>
                <a:lnTo>
                  <a:pt x="2294" y="956"/>
                </a:lnTo>
                <a:lnTo>
                  <a:pt x="2311" y="956"/>
                </a:lnTo>
                <a:lnTo>
                  <a:pt x="2329" y="956"/>
                </a:lnTo>
                <a:lnTo>
                  <a:pt x="2348" y="961"/>
                </a:lnTo>
                <a:lnTo>
                  <a:pt x="2365" y="965"/>
                </a:lnTo>
                <a:lnTo>
                  <a:pt x="2383" y="972"/>
                </a:lnTo>
                <a:lnTo>
                  <a:pt x="2398" y="980"/>
                </a:lnTo>
                <a:lnTo>
                  <a:pt x="2414" y="990"/>
                </a:lnTo>
                <a:lnTo>
                  <a:pt x="2429" y="1001"/>
                </a:lnTo>
                <a:lnTo>
                  <a:pt x="2441" y="1013"/>
                </a:lnTo>
                <a:lnTo>
                  <a:pt x="2454" y="1027"/>
                </a:lnTo>
                <a:lnTo>
                  <a:pt x="2465" y="1043"/>
                </a:lnTo>
                <a:lnTo>
                  <a:pt x="2473" y="1059"/>
                </a:lnTo>
                <a:lnTo>
                  <a:pt x="2482" y="1076"/>
                </a:lnTo>
                <a:lnTo>
                  <a:pt x="2487" y="1094"/>
                </a:lnTo>
                <a:lnTo>
                  <a:pt x="2493" y="1114"/>
                </a:lnTo>
                <a:lnTo>
                  <a:pt x="2496" y="1133"/>
                </a:lnTo>
                <a:lnTo>
                  <a:pt x="2496" y="1153"/>
                </a:lnTo>
                <a:lnTo>
                  <a:pt x="2496" y="1173"/>
                </a:lnTo>
                <a:lnTo>
                  <a:pt x="2493" y="1193"/>
                </a:lnTo>
                <a:lnTo>
                  <a:pt x="2487" y="1211"/>
                </a:lnTo>
                <a:lnTo>
                  <a:pt x="2482" y="1229"/>
                </a:lnTo>
                <a:lnTo>
                  <a:pt x="2473" y="1246"/>
                </a:lnTo>
                <a:lnTo>
                  <a:pt x="2464" y="1262"/>
                </a:lnTo>
                <a:lnTo>
                  <a:pt x="2454" y="1278"/>
                </a:lnTo>
                <a:lnTo>
                  <a:pt x="2441" y="1292"/>
                </a:lnTo>
                <a:lnTo>
                  <a:pt x="2429" y="1304"/>
                </a:lnTo>
                <a:lnTo>
                  <a:pt x="2414" y="1315"/>
                </a:lnTo>
                <a:lnTo>
                  <a:pt x="2398" y="1325"/>
                </a:lnTo>
                <a:lnTo>
                  <a:pt x="2383" y="1333"/>
                </a:lnTo>
                <a:lnTo>
                  <a:pt x="2365" y="1340"/>
                </a:lnTo>
                <a:lnTo>
                  <a:pt x="2348" y="1344"/>
                </a:lnTo>
                <a:lnTo>
                  <a:pt x="2329" y="1349"/>
                </a:lnTo>
                <a:lnTo>
                  <a:pt x="2311" y="1349"/>
                </a:lnTo>
                <a:close/>
              </a:path>
            </a:pathLst>
          </a:custGeom>
          <a:solidFill>
            <a:srgbClr val="D33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031048" y="1089570"/>
            <a:ext cx="95269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8" t="19716" r="55398" b="24539"/>
          <a:stretch>
            <a:fillRect/>
          </a:stretch>
        </p:blipFill>
        <p:spPr>
          <a:xfrm>
            <a:off x="601232" y="1945464"/>
            <a:ext cx="3492230" cy="382296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494768" y="2499879"/>
            <a:ext cx="6096000" cy="1963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zh-CN" altLang="en-US" sz="2800" b="1" dirty="0">
              <a:solidFill>
                <a:srgbClr val="99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ea typeface="楷体_GB2312" panose="02010609030101010101" pitchFamily="49" charset="-122"/>
              </a:rPr>
              <a:t>髂前上棘</a:t>
            </a:r>
            <a:r>
              <a:rPr lang="zh-CN" altLang="en-US" sz="2800" b="1" dirty="0">
                <a:solidFill>
                  <a:srgbClr val="FF0000"/>
                </a:solidFill>
                <a:ea typeface="楷体_GB2312" panose="02010609030101010101" pitchFamily="49" charset="-122"/>
              </a:rPr>
              <a:t>外侧三横指</a:t>
            </a:r>
            <a:r>
              <a:rPr lang="zh-CN" altLang="en-US" sz="2800" b="1" dirty="0">
                <a:ea typeface="楷体_GB2312" panose="02010609030101010101" pitchFamily="49" charset="-122"/>
              </a:rPr>
              <a:t>处</a:t>
            </a:r>
            <a:r>
              <a:rPr lang="zh-CN" altLang="en-US" sz="2800" b="1" dirty="0">
                <a:latin typeface="宋体" panose="02010600030101010101" pitchFamily="2" charset="-122"/>
                <a:ea typeface="楷体_GB2312" panose="02010609030101010101" pitchFamily="49" charset="-122"/>
              </a:rPr>
              <a:t>为注射部位</a:t>
            </a:r>
            <a:r>
              <a:rPr lang="zh-CN" altLang="en-US" sz="2800" b="1" dirty="0">
                <a:ea typeface="楷体_GB2312" panose="02010609030101010101" pitchFamily="49" charset="-122"/>
              </a:rPr>
              <a:t>（以</a:t>
            </a:r>
            <a:r>
              <a:rPr lang="zh-CN" altLang="en-US" sz="2800" b="1" dirty="0">
                <a:solidFill>
                  <a:srgbClr val="FF0000"/>
                </a:solidFill>
                <a:ea typeface="楷体_GB2312" panose="02010609030101010101" pitchFamily="49" charset="-122"/>
              </a:rPr>
              <a:t>病人手指</a:t>
            </a:r>
            <a:r>
              <a:rPr lang="zh-CN" altLang="en-US" sz="2800" b="1" dirty="0">
                <a:ea typeface="楷体_GB2312" panose="02010609030101010101" pitchFamily="49" charset="-122"/>
              </a:rPr>
              <a:t>宽度为标准）</a:t>
            </a:r>
            <a:endParaRPr lang="zh-CN" altLang="en-US" sz="2800" b="1" dirty="0">
              <a:ea typeface="楷体_GB2312" panose="0201060903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50515" y="2123205"/>
            <a:ext cx="2531360" cy="753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ea typeface="楷体_GB2312" panose="02010609030101010101" pitchFamily="49" charset="-122"/>
              </a:rPr>
              <a:t>三指法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285572" y="290241"/>
            <a:ext cx="537518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400" b="1" dirty="0">
                <a:ea typeface="楷体_GB2312" panose="02010609030101010101" pitchFamily="49" charset="-122"/>
              </a:rPr>
              <a:t>（二）臀中肌、臀小肌定位</a:t>
            </a:r>
            <a:endParaRPr lang="zh-CN" altLang="en-US" sz="3400" dirty="0"/>
          </a:p>
        </p:txBody>
      </p:sp>
      <p:sp>
        <p:nvSpPr>
          <p:cNvPr id="10" name="Freeform 193"/>
          <p:cNvSpPr>
            <a:spLocks noEditPoints="1"/>
          </p:cNvSpPr>
          <p:nvPr/>
        </p:nvSpPr>
        <p:spPr bwMode="auto">
          <a:xfrm>
            <a:off x="171417" y="252534"/>
            <a:ext cx="859631" cy="842963"/>
          </a:xfrm>
          <a:custGeom>
            <a:avLst/>
            <a:gdLst>
              <a:gd name="T0" fmla="*/ 1180 w 2674"/>
              <a:gd name="T1" fmla="*/ 209 h 2622"/>
              <a:gd name="T2" fmla="*/ 951 w 2674"/>
              <a:gd name="T3" fmla="*/ 61 h 2622"/>
              <a:gd name="T4" fmla="*/ 734 w 2674"/>
              <a:gd name="T5" fmla="*/ 1 h 2622"/>
              <a:gd name="T6" fmla="*/ 534 w 2674"/>
              <a:gd name="T7" fmla="*/ 19 h 2622"/>
              <a:gd name="T8" fmla="*/ 359 w 2674"/>
              <a:gd name="T9" fmla="*/ 101 h 2622"/>
              <a:gd name="T10" fmla="*/ 211 w 2674"/>
              <a:gd name="T11" fmla="*/ 236 h 2622"/>
              <a:gd name="T12" fmla="*/ 99 w 2674"/>
              <a:gd name="T13" fmla="*/ 413 h 2622"/>
              <a:gd name="T14" fmla="*/ 26 w 2674"/>
              <a:gd name="T15" fmla="*/ 619 h 2622"/>
              <a:gd name="T16" fmla="*/ 0 w 2674"/>
              <a:gd name="T17" fmla="*/ 842 h 2622"/>
              <a:gd name="T18" fmla="*/ 25 w 2674"/>
              <a:gd name="T19" fmla="*/ 1072 h 2622"/>
              <a:gd name="T20" fmla="*/ 107 w 2674"/>
              <a:gd name="T21" fmla="*/ 1297 h 2622"/>
              <a:gd name="T22" fmla="*/ 288 w 2674"/>
              <a:gd name="T23" fmla="*/ 1582 h 2622"/>
              <a:gd name="T24" fmla="*/ 563 w 2674"/>
              <a:gd name="T25" fmla="*/ 1914 h 2622"/>
              <a:gd name="T26" fmla="*/ 993 w 2674"/>
              <a:gd name="T27" fmla="*/ 2334 h 2622"/>
              <a:gd name="T28" fmla="*/ 1336 w 2674"/>
              <a:gd name="T29" fmla="*/ 2622 h 2622"/>
              <a:gd name="T30" fmla="*/ 1456 w 2674"/>
              <a:gd name="T31" fmla="*/ 2527 h 2622"/>
              <a:gd name="T32" fmla="*/ 1963 w 2674"/>
              <a:gd name="T33" fmla="*/ 2067 h 2622"/>
              <a:gd name="T34" fmla="*/ 2254 w 2674"/>
              <a:gd name="T35" fmla="*/ 1752 h 2622"/>
              <a:gd name="T36" fmla="*/ 2501 w 2674"/>
              <a:gd name="T37" fmla="*/ 1411 h 2622"/>
              <a:gd name="T38" fmla="*/ 2615 w 2674"/>
              <a:gd name="T39" fmla="*/ 1186 h 2622"/>
              <a:gd name="T40" fmla="*/ 2668 w 2674"/>
              <a:gd name="T41" fmla="*/ 956 h 2622"/>
              <a:gd name="T42" fmla="*/ 2667 w 2674"/>
              <a:gd name="T43" fmla="*/ 728 h 2622"/>
              <a:gd name="T44" fmla="*/ 2617 w 2674"/>
              <a:gd name="T45" fmla="*/ 513 h 2622"/>
              <a:gd name="T46" fmla="*/ 2523 w 2674"/>
              <a:gd name="T47" fmla="*/ 320 h 2622"/>
              <a:gd name="T48" fmla="*/ 2393 w 2674"/>
              <a:gd name="T49" fmla="*/ 163 h 2622"/>
              <a:gd name="T50" fmla="*/ 2231 w 2674"/>
              <a:gd name="T51" fmla="*/ 53 h 2622"/>
              <a:gd name="T52" fmla="*/ 2042 w 2674"/>
              <a:gd name="T53" fmla="*/ 1 h 2622"/>
              <a:gd name="T54" fmla="*/ 1834 w 2674"/>
              <a:gd name="T55" fmla="*/ 21 h 2622"/>
              <a:gd name="T56" fmla="*/ 1610 w 2674"/>
              <a:gd name="T57" fmla="*/ 124 h 2622"/>
              <a:gd name="T58" fmla="*/ 1376 w 2674"/>
              <a:gd name="T59" fmla="*/ 318 h 2622"/>
              <a:gd name="T60" fmla="*/ 2284 w 2674"/>
              <a:gd name="T61" fmla="*/ 1347 h 2622"/>
              <a:gd name="T62" fmla="*/ 2213 w 2674"/>
              <a:gd name="T63" fmla="*/ 1319 h 2622"/>
              <a:gd name="T64" fmla="*/ 2159 w 2674"/>
              <a:gd name="T65" fmla="*/ 1265 h 2622"/>
              <a:gd name="T66" fmla="*/ 1500 w 2674"/>
              <a:gd name="T67" fmla="*/ 1239 h 2622"/>
              <a:gd name="T68" fmla="*/ 1461 w 2674"/>
              <a:gd name="T69" fmla="*/ 1196 h 2622"/>
              <a:gd name="T70" fmla="*/ 1207 w 2674"/>
              <a:gd name="T71" fmla="*/ 1981 h 2622"/>
              <a:gd name="T72" fmla="*/ 1160 w 2674"/>
              <a:gd name="T73" fmla="*/ 2003 h 2622"/>
              <a:gd name="T74" fmla="*/ 1107 w 2674"/>
              <a:gd name="T75" fmla="*/ 1970 h 2622"/>
              <a:gd name="T76" fmla="*/ 812 w 2674"/>
              <a:gd name="T77" fmla="*/ 1169 h 2622"/>
              <a:gd name="T78" fmla="*/ 766 w 2674"/>
              <a:gd name="T79" fmla="*/ 1208 h 2622"/>
              <a:gd name="T80" fmla="*/ 314 w 2674"/>
              <a:gd name="T81" fmla="*/ 1198 h 2622"/>
              <a:gd name="T82" fmla="*/ 286 w 2674"/>
              <a:gd name="T83" fmla="*/ 1144 h 2622"/>
              <a:gd name="T84" fmla="*/ 324 w 2674"/>
              <a:gd name="T85" fmla="*/ 1083 h 2622"/>
              <a:gd name="T86" fmla="*/ 855 w 2674"/>
              <a:gd name="T87" fmla="*/ 357 h 2622"/>
              <a:gd name="T88" fmla="*/ 904 w 2674"/>
              <a:gd name="T89" fmla="*/ 317 h 2622"/>
              <a:gd name="T90" fmla="*/ 952 w 2674"/>
              <a:gd name="T91" fmla="*/ 332 h 2622"/>
              <a:gd name="T92" fmla="*/ 1333 w 2674"/>
              <a:gd name="T93" fmla="*/ 691 h 2622"/>
              <a:gd name="T94" fmla="*/ 1361 w 2674"/>
              <a:gd name="T95" fmla="*/ 648 h 2622"/>
              <a:gd name="T96" fmla="*/ 1411 w 2674"/>
              <a:gd name="T97" fmla="*/ 642 h 2622"/>
              <a:gd name="T98" fmla="*/ 1453 w 2674"/>
              <a:gd name="T99" fmla="*/ 687 h 2622"/>
              <a:gd name="T100" fmla="*/ 2144 w 2674"/>
              <a:gd name="T101" fmla="*/ 1065 h 2622"/>
              <a:gd name="T102" fmla="*/ 2205 w 2674"/>
              <a:gd name="T103" fmla="*/ 991 h 2622"/>
              <a:gd name="T104" fmla="*/ 2294 w 2674"/>
              <a:gd name="T105" fmla="*/ 956 h 2622"/>
              <a:gd name="T106" fmla="*/ 2383 w 2674"/>
              <a:gd name="T107" fmla="*/ 972 h 2622"/>
              <a:gd name="T108" fmla="*/ 2465 w 2674"/>
              <a:gd name="T109" fmla="*/ 1043 h 2622"/>
              <a:gd name="T110" fmla="*/ 2496 w 2674"/>
              <a:gd name="T111" fmla="*/ 1153 h 2622"/>
              <a:gd name="T112" fmla="*/ 2473 w 2674"/>
              <a:gd name="T113" fmla="*/ 1246 h 2622"/>
              <a:gd name="T114" fmla="*/ 2398 w 2674"/>
              <a:gd name="T115" fmla="*/ 1325 h 2622"/>
              <a:gd name="T116" fmla="*/ 2311 w 2674"/>
              <a:gd name="T117" fmla="*/ 1349 h 2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74" h="2622">
                <a:moveTo>
                  <a:pt x="1337" y="361"/>
                </a:moveTo>
                <a:lnTo>
                  <a:pt x="1337" y="361"/>
                </a:lnTo>
                <a:lnTo>
                  <a:pt x="1297" y="318"/>
                </a:lnTo>
                <a:lnTo>
                  <a:pt x="1258" y="279"/>
                </a:lnTo>
                <a:lnTo>
                  <a:pt x="1219" y="242"/>
                </a:lnTo>
                <a:lnTo>
                  <a:pt x="1180" y="209"/>
                </a:lnTo>
                <a:lnTo>
                  <a:pt x="1141" y="178"/>
                </a:lnTo>
                <a:lnTo>
                  <a:pt x="1103" y="149"/>
                </a:lnTo>
                <a:lnTo>
                  <a:pt x="1064" y="124"/>
                </a:lnTo>
                <a:lnTo>
                  <a:pt x="1026" y="100"/>
                </a:lnTo>
                <a:lnTo>
                  <a:pt x="989" y="79"/>
                </a:lnTo>
                <a:lnTo>
                  <a:pt x="951" y="61"/>
                </a:lnTo>
                <a:lnTo>
                  <a:pt x="913" y="46"/>
                </a:lnTo>
                <a:lnTo>
                  <a:pt x="877" y="32"/>
                </a:lnTo>
                <a:lnTo>
                  <a:pt x="840" y="21"/>
                </a:lnTo>
                <a:lnTo>
                  <a:pt x="805" y="13"/>
                </a:lnTo>
                <a:lnTo>
                  <a:pt x="769" y="6"/>
                </a:lnTo>
                <a:lnTo>
                  <a:pt x="734" y="1"/>
                </a:lnTo>
                <a:lnTo>
                  <a:pt x="699" y="0"/>
                </a:lnTo>
                <a:lnTo>
                  <a:pt x="665" y="0"/>
                </a:lnTo>
                <a:lnTo>
                  <a:pt x="631" y="1"/>
                </a:lnTo>
                <a:lnTo>
                  <a:pt x="598" y="6"/>
                </a:lnTo>
                <a:lnTo>
                  <a:pt x="566" y="11"/>
                </a:lnTo>
                <a:lnTo>
                  <a:pt x="534" y="19"/>
                </a:lnTo>
                <a:lnTo>
                  <a:pt x="503" y="29"/>
                </a:lnTo>
                <a:lnTo>
                  <a:pt x="473" y="40"/>
                </a:lnTo>
                <a:lnTo>
                  <a:pt x="444" y="53"/>
                </a:lnTo>
                <a:lnTo>
                  <a:pt x="414" y="67"/>
                </a:lnTo>
                <a:lnTo>
                  <a:pt x="385" y="83"/>
                </a:lnTo>
                <a:lnTo>
                  <a:pt x="359" y="101"/>
                </a:lnTo>
                <a:lnTo>
                  <a:pt x="332" y="120"/>
                </a:lnTo>
                <a:lnTo>
                  <a:pt x="306" y="140"/>
                </a:lnTo>
                <a:lnTo>
                  <a:pt x="281" y="163"/>
                </a:lnTo>
                <a:lnTo>
                  <a:pt x="257" y="186"/>
                </a:lnTo>
                <a:lnTo>
                  <a:pt x="234" y="210"/>
                </a:lnTo>
                <a:lnTo>
                  <a:pt x="211" y="236"/>
                </a:lnTo>
                <a:lnTo>
                  <a:pt x="190" y="263"/>
                </a:lnTo>
                <a:lnTo>
                  <a:pt x="170" y="291"/>
                </a:lnTo>
                <a:lnTo>
                  <a:pt x="150" y="320"/>
                </a:lnTo>
                <a:lnTo>
                  <a:pt x="132" y="350"/>
                </a:lnTo>
                <a:lnTo>
                  <a:pt x="115" y="381"/>
                </a:lnTo>
                <a:lnTo>
                  <a:pt x="99" y="413"/>
                </a:lnTo>
                <a:lnTo>
                  <a:pt x="83" y="445"/>
                </a:lnTo>
                <a:lnTo>
                  <a:pt x="70" y="478"/>
                </a:lnTo>
                <a:lnTo>
                  <a:pt x="57" y="513"/>
                </a:lnTo>
                <a:lnTo>
                  <a:pt x="46" y="546"/>
                </a:lnTo>
                <a:lnTo>
                  <a:pt x="36" y="583"/>
                </a:lnTo>
                <a:lnTo>
                  <a:pt x="26" y="619"/>
                </a:lnTo>
                <a:lnTo>
                  <a:pt x="19" y="655"/>
                </a:lnTo>
                <a:lnTo>
                  <a:pt x="13" y="691"/>
                </a:lnTo>
                <a:lnTo>
                  <a:pt x="7" y="728"/>
                </a:lnTo>
                <a:lnTo>
                  <a:pt x="4" y="766"/>
                </a:lnTo>
                <a:lnTo>
                  <a:pt x="1" y="804"/>
                </a:lnTo>
                <a:lnTo>
                  <a:pt x="0" y="842"/>
                </a:lnTo>
                <a:lnTo>
                  <a:pt x="1" y="880"/>
                </a:lnTo>
                <a:lnTo>
                  <a:pt x="3" y="919"/>
                </a:lnTo>
                <a:lnTo>
                  <a:pt x="6" y="956"/>
                </a:lnTo>
                <a:lnTo>
                  <a:pt x="11" y="995"/>
                </a:lnTo>
                <a:lnTo>
                  <a:pt x="18" y="1034"/>
                </a:lnTo>
                <a:lnTo>
                  <a:pt x="25" y="1072"/>
                </a:lnTo>
                <a:lnTo>
                  <a:pt x="35" y="1109"/>
                </a:lnTo>
                <a:lnTo>
                  <a:pt x="46" y="1148"/>
                </a:lnTo>
                <a:lnTo>
                  <a:pt x="58" y="1186"/>
                </a:lnTo>
                <a:lnTo>
                  <a:pt x="74" y="1223"/>
                </a:lnTo>
                <a:lnTo>
                  <a:pt x="90" y="1260"/>
                </a:lnTo>
                <a:lnTo>
                  <a:pt x="107" y="1297"/>
                </a:lnTo>
                <a:lnTo>
                  <a:pt x="139" y="1354"/>
                </a:lnTo>
                <a:lnTo>
                  <a:pt x="172" y="1411"/>
                </a:lnTo>
                <a:lnTo>
                  <a:pt x="209" y="1468"/>
                </a:lnTo>
                <a:lnTo>
                  <a:pt x="247" y="1525"/>
                </a:lnTo>
                <a:lnTo>
                  <a:pt x="288" y="1582"/>
                </a:lnTo>
                <a:lnTo>
                  <a:pt x="331" y="1639"/>
                </a:lnTo>
                <a:lnTo>
                  <a:pt x="374" y="1696"/>
                </a:lnTo>
                <a:lnTo>
                  <a:pt x="420" y="1752"/>
                </a:lnTo>
                <a:lnTo>
                  <a:pt x="467" y="1806"/>
                </a:lnTo>
                <a:lnTo>
                  <a:pt x="514" y="1860"/>
                </a:lnTo>
                <a:lnTo>
                  <a:pt x="563" y="1914"/>
                </a:lnTo>
                <a:lnTo>
                  <a:pt x="612" y="1966"/>
                </a:lnTo>
                <a:lnTo>
                  <a:pt x="662" y="2017"/>
                </a:lnTo>
                <a:lnTo>
                  <a:pt x="710" y="2067"/>
                </a:lnTo>
                <a:lnTo>
                  <a:pt x="808" y="2163"/>
                </a:lnTo>
                <a:lnTo>
                  <a:pt x="902" y="2252"/>
                </a:lnTo>
                <a:lnTo>
                  <a:pt x="993" y="2334"/>
                </a:lnTo>
                <a:lnTo>
                  <a:pt x="1077" y="2408"/>
                </a:lnTo>
                <a:lnTo>
                  <a:pt x="1153" y="2473"/>
                </a:lnTo>
                <a:lnTo>
                  <a:pt x="1218" y="2527"/>
                </a:lnTo>
                <a:lnTo>
                  <a:pt x="1272" y="2571"/>
                </a:lnTo>
                <a:lnTo>
                  <a:pt x="1336" y="2622"/>
                </a:lnTo>
                <a:lnTo>
                  <a:pt x="1337" y="2622"/>
                </a:lnTo>
                <a:lnTo>
                  <a:pt x="1401" y="2571"/>
                </a:lnTo>
                <a:lnTo>
                  <a:pt x="1456" y="2527"/>
                </a:lnTo>
                <a:lnTo>
                  <a:pt x="1521" y="2473"/>
                </a:lnTo>
                <a:lnTo>
                  <a:pt x="1597" y="2408"/>
                </a:lnTo>
                <a:lnTo>
                  <a:pt x="1681" y="2334"/>
                </a:lnTo>
                <a:lnTo>
                  <a:pt x="1771" y="2252"/>
                </a:lnTo>
                <a:lnTo>
                  <a:pt x="1866" y="2163"/>
                </a:lnTo>
                <a:lnTo>
                  <a:pt x="1963" y="2067"/>
                </a:lnTo>
                <a:lnTo>
                  <a:pt x="2013" y="2017"/>
                </a:lnTo>
                <a:lnTo>
                  <a:pt x="2062" y="1966"/>
                </a:lnTo>
                <a:lnTo>
                  <a:pt x="2110" y="1914"/>
                </a:lnTo>
                <a:lnTo>
                  <a:pt x="2159" y="1860"/>
                </a:lnTo>
                <a:lnTo>
                  <a:pt x="2206" y="1806"/>
                </a:lnTo>
                <a:lnTo>
                  <a:pt x="2254" y="1752"/>
                </a:lnTo>
                <a:lnTo>
                  <a:pt x="2300" y="1696"/>
                </a:lnTo>
                <a:lnTo>
                  <a:pt x="2344" y="1639"/>
                </a:lnTo>
                <a:lnTo>
                  <a:pt x="2386" y="1582"/>
                </a:lnTo>
                <a:lnTo>
                  <a:pt x="2427" y="1525"/>
                </a:lnTo>
                <a:lnTo>
                  <a:pt x="2465" y="1468"/>
                </a:lnTo>
                <a:lnTo>
                  <a:pt x="2501" y="1411"/>
                </a:lnTo>
                <a:lnTo>
                  <a:pt x="2536" y="1354"/>
                </a:lnTo>
                <a:lnTo>
                  <a:pt x="2566" y="1297"/>
                </a:lnTo>
                <a:lnTo>
                  <a:pt x="2585" y="1260"/>
                </a:lnTo>
                <a:lnTo>
                  <a:pt x="2600" y="1223"/>
                </a:lnTo>
                <a:lnTo>
                  <a:pt x="2615" y="1186"/>
                </a:lnTo>
                <a:lnTo>
                  <a:pt x="2628" y="1148"/>
                </a:lnTo>
                <a:lnTo>
                  <a:pt x="2639" y="1109"/>
                </a:lnTo>
                <a:lnTo>
                  <a:pt x="2649" y="1072"/>
                </a:lnTo>
                <a:lnTo>
                  <a:pt x="2657" y="1034"/>
                </a:lnTo>
                <a:lnTo>
                  <a:pt x="2662" y="995"/>
                </a:lnTo>
                <a:lnTo>
                  <a:pt x="2668" y="956"/>
                </a:lnTo>
                <a:lnTo>
                  <a:pt x="2671" y="919"/>
                </a:lnTo>
                <a:lnTo>
                  <a:pt x="2674" y="880"/>
                </a:lnTo>
                <a:lnTo>
                  <a:pt x="2674" y="842"/>
                </a:lnTo>
                <a:lnTo>
                  <a:pt x="2672" y="804"/>
                </a:lnTo>
                <a:lnTo>
                  <a:pt x="2671" y="766"/>
                </a:lnTo>
                <a:lnTo>
                  <a:pt x="2667" y="728"/>
                </a:lnTo>
                <a:lnTo>
                  <a:pt x="2661" y="691"/>
                </a:lnTo>
                <a:lnTo>
                  <a:pt x="2655" y="655"/>
                </a:lnTo>
                <a:lnTo>
                  <a:pt x="2647" y="619"/>
                </a:lnTo>
                <a:lnTo>
                  <a:pt x="2639" y="583"/>
                </a:lnTo>
                <a:lnTo>
                  <a:pt x="2628" y="546"/>
                </a:lnTo>
                <a:lnTo>
                  <a:pt x="2617" y="513"/>
                </a:lnTo>
                <a:lnTo>
                  <a:pt x="2604" y="478"/>
                </a:lnTo>
                <a:lnTo>
                  <a:pt x="2590" y="445"/>
                </a:lnTo>
                <a:lnTo>
                  <a:pt x="2575" y="413"/>
                </a:lnTo>
                <a:lnTo>
                  <a:pt x="2560" y="381"/>
                </a:lnTo>
                <a:lnTo>
                  <a:pt x="2541" y="350"/>
                </a:lnTo>
                <a:lnTo>
                  <a:pt x="2523" y="320"/>
                </a:lnTo>
                <a:lnTo>
                  <a:pt x="2504" y="291"/>
                </a:lnTo>
                <a:lnTo>
                  <a:pt x="2484" y="263"/>
                </a:lnTo>
                <a:lnTo>
                  <a:pt x="2462" y="236"/>
                </a:lnTo>
                <a:lnTo>
                  <a:pt x="2440" y="210"/>
                </a:lnTo>
                <a:lnTo>
                  <a:pt x="2418" y="186"/>
                </a:lnTo>
                <a:lnTo>
                  <a:pt x="2393" y="163"/>
                </a:lnTo>
                <a:lnTo>
                  <a:pt x="2368" y="140"/>
                </a:lnTo>
                <a:lnTo>
                  <a:pt x="2343" y="120"/>
                </a:lnTo>
                <a:lnTo>
                  <a:pt x="2316" y="101"/>
                </a:lnTo>
                <a:lnTo>
                  <a:pt x="2288" y="83"/>
                </a:lnTo>
                <a:lnTo>
                  <a:pt x="2261" y="67"/>
                </a:lnTo>
                <a:lnTo>
                  <a:pt x="2231" y="53"/>
                </a:lnTo>
                <a:lnTo>
                  <a:pt x="2201" y="40"/>
                </a:lnTo>
                <a:lnTo>
                  <a:pt x="2170" y="29"/>
                </a:lnTo>
                <a:lnTo>
                  <a:pt x="2140" y="19"/>
                </a:lnTo>
                <a:lnTo>
                  <a:pt x="2108" y="11"/>
                </a:lnTo>
                <a:lnTo>
                  <a:pt x="2076" y="6"/>
                </a:lnTo>
                <a:lnTo>
                  <a:pt x="2042" y="1"/>
                </a:lnTo>
                <a:lnTo>
                  <a:pt x="2009" y="0"/>
                </a:lnTo>
                <a:lnTo>
                  <a:pt x="1976" y="0"/>
                </a:lnTo>
                <a:lnTo>
                  <a:pt x="1941" y="1"/>
                </a:lnTo>
                <a:lnTo>
                  <a:pt x="1905" y="6"/>
                </a:lnTo>
                <a:lnTo>
                  <a:pt x="1870" y="13"/>
                </a:lnTo>
                <a:lnTo>
                  <a:pt x="1834" y="21"/>
                </a:lnTo>
                <a:lnTo>
                  <a:pt x="1798" y="32"/>
                </a:lnTo>
                <a:lnTo>
                  <a:pt x="1760" y="46"/>
                </a:lnTo>
                <a:lnTo>
                  <a:pt x="1723" y="61"/>
                </a:lnTo>
                <a:lnTo>
                  <a:pt x="1685" y="79"/>
                </a:lnTo>
                <a:lnTo>
                  <a:pt x="1648" y="100"/>
                </a:lnTo>
                <a:lnTo>
                  <a:pt x="1610" y="124"/>
                </a:lnTo>
                <a:lnTo>
                  <a:pt x="1571" y="149"/>
                </a:lnTo>
                <a:lnTo>
                  <a:pt x="1532" y="178"/>
                </a:lnTo>
                <a:lnTo>
                  <a:pt x="1495" y="209"/>
                </a:lnTo>
                <a:lnTo>
                  <a:pt x="1454" y="242"/>
                </a:lnTo>
                <a:lnTo>
                  <a:pt x="1415" y="279"/>
                </a:lnTo>
                <a:lnTo>
                  <a:pt x="1376" y="318"/>
                </a:lnTo>
                <a:lnTo>
                  <a:pt x="1337" y="361"/>
                </a:lnTo>
                <a:close/>
                <a:moveTo>
                  <a:pt x="2311" y="1349"/>
                </a:moveTo>
                <a:lnTo>
                  <a:pt x="2311" y="1349"/>
                </a:lnTo>
                <a:lnTo>
                  <a:pt x="2297" y="1349"/>
                </a:lnTo>
                <a:lnTo>
                  <a:pt x="2284" y="1347"/>
                </a:lnTo>
                <a:lnTo>
                  <a:pt x="2272" y="1344"/>
                </a:lnTo>
                <a:lnTo>
                  <a:pt x="2259" y="1342"/>
                </a:lnTo>
                <a:lnTo>
                  <a:pt x="2247" y="1337"/>
                </a:lnTo>
                <a:lnTo>
                  <a:pt x="2236" y="1332"/>
                </a:lnTo>
                <a:lnTo>
                  <a:pt x="2224" y="1326"/>
                </a:lnTo>
                <a:lnTo>
                  <a:pt x="2213" y="1319"/>
                </a:lnTo>
                <a:lnTo>
                  <a:pt x="2204" y="1312"/>
                </a:lnTo>
                <a:lnTo>
                  <a:pt x="2192" y="1304"/>
                </a:lnTo>
                <a:lnTo>
                  <a:pt x="2184" y="1296"/>
                </a:lnTo>
                <a:lnTo>
                  <a:pt x="2176" y="1286"/>
                </a:lnTo>
                <a:lnTo>
                  <a:pt x="2167" y="1276"/>
                </a:lnTo>
                <a:lnTo>
                  <a:pt x="2159" y="1265"/>
                </a:lnTo>
                <a:lnTo>
                  <a:pt x="2152" y="1254"/>
                </a:lnTo>
                <a:lnTo>
                  <a:pt x="2147" y="1243"/>
                </a:lnTo>
                <a:lnTo>
                  <a:pt x="1521" y="1243"/>
                </a:lnTo>
                <a:lnTo>
                  <a:pt x="1510" y="1241"/>
                </a:lnTo>
                <a:lnTo>
                  <a:pt x="1500" y="1239"/>
                </a:lnTo>
                <a:lnTo>
                  <a:pt x="1492" y="1235"/>
                </a:lnTo>
                <a:lnTo>
                  <a:pt x="1483" y="1229"/>
                </a:lnTo>
                <a:lnTo>
                  <a:pt x="1476" y="1222"/>
                </a:lnTo>
                <a:lnTo>
                  <a:pt x="1470" y="1215"/>
                </a:lnTo>
                <a:lnTo>
                  <a:pt x="1464" y="1205"/>
                </a:lnTo>
                <a:lnTo>
                  <a:pt x="1461" y="1196"/>
                </a:lnTo>
                <a:lnTo>
                  <a:pt x="1404" y="983"/>
                </a:lnTo>
                <a:lnTo>
                  <a:pt x="1221" y="1951"/>
                </a:lnTo>
                <a:lnTo>
                  <a:pt x="1218" y="1962"/>
                </a:lnTo>
                <a:lnTo>
                  <a:pt x="1214" y="1973"/>
                </a:lnTo>
                <a:lnTo>
                  <a:pt x="1207" y="1981"/>
                </a:lnTo>
                <a:lnTo>
                  <a:pt x="1200" y="1989"/>
                </a:lnTo>
                <a:lnTo>
                  <a:pt x="1190" y="1995"/>
                </a:lnTo>
                <a:lnTo>
                  <a:pt x="1180" y="1999"/>
                </a:lnTo>
                <a:lnTo>
                  <a:pt x="1171" y="2002"/>
                </a:lnTo>
                <a:lnTo>
                  <a:pt x="1160" y="2003"/>
                </a:lnTo>
                <a:lnTo>
                  <a:pt x="1148" y="2002"/>
                </a:lnTo>
                <a:lnTo>
                  <a:pt x="1139" y="1999"/>
                </a:lnTo>
                <a:lnTo>
                  <a:pt x="1129" y="1994"/>
                </a:lnTo>
                <a:lnTo>
                  <a:pt x="1121" y="1988"/>
                </a:lnTo>
                <a:lnTo>
                  <a:pt x="1114" y="1980"/>
                </a:lnTo>
                <a:lnTo>
                  <a:pt x="1107" y="1970"/>
                </a:lnTo>
                <a:lnTo>
                  <a:pt x="1103" y="1960"/>
                </a:lnTo>
                <a:lnTo>
                  <a:pt x="1100" y="1949"/>
                </a:lnTo>
                <a:lnTo>
                  <a:pt x="905" y="726"/>
                </a:lnTo>
                <a:lnTo>
                  <a:pt x="815" y="1158"/>
                </a:lnTo>
                <a:lnTo>
                  <a:pt x="812" y="1169"/>
                </a:lnTo>
                <a:lnTo>
                  <a:pt x="808" y="1179"/>
                </a:lnTo>
                <a:lnTo>
                  <a:pt x="801" y="1187"/>
                </a:lnTo>
                <a:lnTo>
                  <a:pt x="794" y="1196"/>
                </a:lnTo>
                <a:lnTo>
                  <a:pt x="786" y="1201"/>
                </a:lnTo>
                <a:lnTo>
                  <a:pt x="776" y="1205"/>
                </a:lnTo>
                <a:lnTo>
                  <a:pt x="766" y="1208"/>
                </a:lnTo>
                <a:lnTo>
                  <a:pt x="755" y="1210"/>
                </a:lnTo>
                <a:lnTo>
                  <a:pt x="349" y="1210"/>
                </a:lnTo>
                <a:lnTo>
                  <a:pt x="336" y="1208"/>
                </a:lnTo>
                <a:lnTo>
                  <a:pt x="324" y="1204"/>
                </a:lnTo>
                <a:lnTo>
                  <a:pt x="314" y="1198"/>
                </a:lnTo>
                <a:lnTo>
                  <a:pt x="304" y="1190"/>
                </a:lnTo>
                <a:lnTo>
                  <a:pt x="298" y="1180"/>
                </a:lnTo>
                <a:lnTo>
                  <a:pt x="292" y="1169"/>
                </a:lnTo>
                <a:lnTo>
                  <a:pt x="288" y="1157"/>
                </a:lnTo>
                <a:lnTo>
                  <a:pt x="286" y="1144"/>
                </a:lnTo>
                <a:lnTo>
                  <a:pt x="288" y="1130"/>
                </a:lnTo>
                <a:lnTo>
                  <a:pt x="292" y="1118"/>
                </a:lnTo>
                <a:lnTo>
                  <a:pt x="298" y="1107"/>
                </a:lnTo>
                <a:lnTo>
                  <a:pt x="304" y="1097"/>
                </a:lnTo>
                <a:lnTo>
                  <a:pt x="314" y="1090"/>
                </a:lnTo>
                <a:lnTo>
                  <a:pt x="324" y="1083"/>
                </a:lnTo>
                <a:lnTo>
                  <a:pt x="336" y="1080"/>
                </a:lnTo>
                <a:lnTo>
                  <a:pt x="349" y="1079"/>
                </a:lnTo>
                <a:lnTo>
                  <a:pt x="705" y="1079"/>
                </a:lnTo>
                <a:lnTo>
                  <a:pt x="852" y="368"/>
                </a:lnTo>
                <a:lnTo>
                  <a:pt x="855" y="357"/>
                </a:lnTo>
                <a:lnTo>
                  <a:pt x="861" y="348"/>
                </a:lnTo>
                <a:lnTo>
                  <a:pt x="868" y="338"/>
                </a:lnTo>
                <a:lnTo>
                  <a:pt x="874" y="331"/>
                </a:lnTo>
                <a:lnTo>
                  <a:pt x="883" y="324"/>
                </a:lnTo>
                <a:lnTo>
                  <a:pt x="893" y="320"/>
                </a:lnTo>
                <a:lnTo>
                  <a:pt x="904" y="317"/>
                </a:lnTo>
                <a:lnTo>
                  <a:pt x="913" y="317"/>
                </a:lnTo>
                <a:lnTo>
                  <a:pt x="925" y="318"/>
                </a:lnTo>
                <a:lnTo>
                  <a:pt x="936" y="321"/>
                </a:lnTo>
                <a:lnTo>
                  <a:pt x="944" y="327"/>
                </a:lnTo>
                <a:lnTo>
                  <a:pt x="952" y="332"/>
                </a:lnTo>
                <a:lnTo>
                  <a:pt x="961" y="341"/>
                </a:lnTo>
                <a:lnTo>
                  <a:pt x="966" y="350"/>
                </a:lnTo>
                <a:lnTo>
                  <a:pt x="970" y="360"/>
                </a:lnTo>
                <a:lnTo>
                  <a:pt x="973" y="371"/>
                </a:lnTo>
                <a:lnTo>
                  <a:pt x="1166" y="1578"/>
                </a:lnTo>
                <a:lnTo>
                  <a:pt x="1333" y="691"/>
                </a:lnTo>
                <a:lnTo>
                  <a:pt x="1336" y="681"/>
                </a:lnTo>
                <a:lnTo>
                  <a:pt x="1340" y="671"/>
                </a:lnTo>
                <a:lnTo>
                  <a:pt x="1346" y="662"/>
                </a:lnTo>
                <a:lnTo>
                  <a:pt x="1353" y="655"/>
                </a:lnTo>
                <a:lnTo>
                  <a:pt x="1361" y="648"/>
                </a:lnTo>
                <a:lnTo>
                  <a:pt x="1371" y="644"/>
                </a:lnTo>
                <a:lnTo>
                  <a:pt x="1381" y="641"/>
                </a:lnTo>
                <a:lnTo>
                  <a:pt x="1390" y="640"/>
                </a:lnTo>
                <a:lnTo>
                  <a:pt x="1401" y="640"/>
                </a:lnTo>
                <a:lnTo>
                  <a:pt x="1411" y="642"/>
                </a:lnTo>
                <a:lnTo>
                  <a:pt x="1421" y="646"/>
                </a:lnTo>
                <a:lnTo>
                  <a:pt x="1429" y="652"/>
                </a:lnTo>
                <a:lnTo>
                  <a:pt x="1438" y="659"/>
                </a:lnTo>
                <a:lnTo>
                  <a:pt x="1443" y="667"/>
                </a:lnTo>
                <a:lnTo>
                  <a:pt x="1449" y="676"/>
                </a:lnTo>
                <a:lnTo>
                  <a:pt x="1453" y="687"/>
                </a:lnTo>
                <a:lnTo>
                  <a:pt x="1567" y="1112"/>
                </a:lnTo>
                <a:lnTo>
                  <a:pt x="2129" y="1112"/>
                </a:lnTo>
                <a:lnTo>
                  <a:pt x="2133" y="1096"/>
                </a:lnTo>
                <a:lnTo>
                  <a:pt x="2138" y="1080"/>
                </a:lnTo>
                <a:lnTo>
                  <a:pt x="2144" y="1065"/>
                </a:lnTo>
                <a:lnTo>
                  <a:pt x="2152" y="1050"/>
                </a:lnTo>
                <a:lnTo>
                  <a:pt x="2161" y="1037"/>
                </a:lnTo>
                <a:lnTo>
                  <a:pt x="2170" y="1023"/>
                </a:lnTo>
                <a:lnTo>
                  <a:pt x="2181" y="1012"/>
                </a:lnTo>
                <a:lnTo>
                  <a:pt x="2192" y="1001"/>
                </a:lnTo>
                <a:lnTo>
                  <a:pt x="2205" y="991"/>
                </a:lnTo>
                <a:lnTo>
                  <a:pt x="2218" y="982"/>
                </a:lnTo>
                <a:lnTo>
                  <a:pt x="2231" y="975"/>
                </a:lnTo>
                <a:lnTo>
                  <a:pt x="2247" y="968"/>
                </a:lnTo>
                <a:lnTo>
                  <a:pt x="2262" y="963"/>
                </a:lnTo>
                <a:lnTo>
                  <a:pt x="2277" y="959"/>
                </a:lnTo>
                <a:lnTo>
                  <a:pt x="2294" y="956"/>
                </a:lnTo>
                <a:lnTo>
                  <a:pt x="2311" y="956"/>
                </a:lnTo>
                <a:lnTo>
                  <a:pt x="2329" y="956"/>
                </a:lnTo>
                <a:lnTo>
                  <a:pt x="2348" y="961"/>
                </a:lnTo>
                <a:lnTo>
                  <a:pt x="2365" y="965"/>
                </a:lnTo>
                <a:lnTo>
                  <a:pt x="2383" y="972"/>
                </a:lnTo>
                <a:lnTo>
                  <a:pt x="2398" y="980"/>
                </a:lnTo>
                <a:lnTo>
                  <a:pt x="2414" y="990"/>
                </a:lnTo>
                <a:lnTo>
                  <a:pt x="2429" y="1001"/>
                </a:lnTo>
                <a:lnTo>
                  <a:pt x="2441" y="1013"/>
                </a:lnTo>
                <a:lnTo>
                  <a:pt x="2454" y="1027"/>
                </a:lnTo>
                <a:lnTo>
                  <a:pt x="2465" y="1043"/>
                </a:lnTo>
                <a:lnTo>
                  <a:pt x="2473" y="1059"/>
                </a:lnTo>
                <a:lnTo>
                  <a:pt x="2482" y="1076"/>
                </a:lnTo>
                <a:lnTo>
                  <a:pt x="2487" y="1094"/>
                </a:lnTo>
                <a:lnTo>
                  <a:pt x="2493" y="1114"/>
                </a:lnTo>
                <a:lnTo>
                  <a:pt x="2496" y="1133"/>
                </a:lnTo>
                <a:lnTo>
                  <a:pt x="2496" y="1153"/>
                </a:lnTo>
                <a:lnTo>
                  <a:pt x="2496" y="1173"/>
                </a:lnTo>
                <a:lnTo>
                  <a:pt x="2493" y="1193"/>
                </a:lnTo>
                <a:lnTo>
                  <a:pt x="2487" y="1211"/>
                </a:lnTo>
                <a:lnTo>
                  <a:pt x="2482" y="1229"/>
                </a:lnTo>
                <a:lnTo>
                  <a:pt x="2473" y="1246"/>
                </a:lnTo>
                <a:lnTo>
                  <a:pt x="2464" y="1262"/>
                </a:lnTo>
                <a:lnTo>
                  <a:pt x="2454" y="1278"/>
                </a:lnTo>
                <a:lnTo>
                  <a:pt x="2441" y="1292"/>
                </a:lnTo>
                <a:lnTo>
                  <a:pt x="2429" y="1304"/>
                </a:lnTo>
                <a:lnTo>
                  <a:pt x="2414" y="1315"/>
                </a:lnTo>
                <a:lnTo>
                  <a:pt x="2398" y="1325"/>
                </a:lnTo>
                <a:lnTo>
                  <a:pt x="2383" y="1333"/>
                </a:lnTo>
                <a:lnTo>
                  <a:pt x="2365" y="1340"/>
                </a:lnTo>
                <a:lnTo>
                  <a:pt x="2348" y="1344"/>
                </a:lnTo>
                <a:lnTo>
                  <a:pt x="2329" y="1349"/>
                </a:lnTo>
                <a:lnTo>
                  <a:pt x="2311" y="1349"/>
                </a:lnTo>
                <a:close/>
              </a:path>
            </a:pathLst>
          </a:custGeom>
          <a:solidFill>
            <a:srgbClr val="D332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031048" y="1089570"/>
            <a:ext cx="95269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2" t="26629" r="41314" b="16917"/>
          <a:stretch>
            <a:fillRect/>
          </a:stretch>
        </p:blipFill>
        <p:spPr>
          <a:xfrm>
            <a:off x="935798" y="2253617"/>
            <a:ext cx="4526280" cy="365768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286500" y="2867710"/>
            <a:ext cx="5248275" cy="1963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以示指尖和中指尖分别置于髂前上棘和髂嵴下缘处，</a:t>
            </a: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髂嵴、示指、中指间的三角区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为注射部位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3973166" y="2114362"/>
            <a:ext cx="6096000" cy="753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ea typeface="楷体_GB2312" panose="02010609030101010101" pitchFamily="49" charset="-122"/>
              </a:rPr>
              <a:t>构角法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微笑PPT - 小A">
  <a:themeElements>
    <a:clrScheme name="自定义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073E87"/>
      </a:accent1>
      <a:accent2>
        <a:srgbClr val="2D82F4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微笑PPT - 小A">
      <a:majorFont>
        <a:latin typeface="Arial"/>
        <a:ea typeface="微软雅黑"/>
        <a:cs typeface="宋体"/>
      </a:majorFont>
      <a:minorFont>
        <a:latin typeface="Arial"/>
        <a:ea typeface="微软雅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微笑PPT - 小A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1331</Words>
  <Application>WPS 演示</Application>
  <PresentationFormat>自定义</PresentationFormat>
  <Paragraphs>265</Paragraphs>
  <Slides>26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3" baseType="lpstr">
      <vt:lpstr>Arial</vt:lpstr>
      <vt:lpstr>宋体</vt:lpstr>
      <vt:lpstr>Wingdings</vt:lpstr>
      <vt:lpstr>华文细黑</vt:lpstr>
      <vt:lpstr>微软雅黑</vt:lpstr>
      <vt:lpstr>Calibri</vt:lpstr>
      <vt:lpstr>方正正粗黑简体</vt:lpstr>
      <vt:lpstr>楷体_GB2312</vt:lpstr>
      <vt:lpstr>黑体</vt:lpstr>
      <vt:lpstr>Arial Unicode MS</vt:lpstr>
      <vt:lpstr>等线</vt:lpstr>
      <vt:lpstr>PingFang SC</vt:lpstr>
      <vt:lpstr>等线 Light</vt:lpstr>
      <vt:lpstr>新宋体</vt:lpstr>
      <vt:lpstr>Segoe Print</vt:lpstr>
      <vt:lpstr>Office 主题​​</vt:lpstr>
      <vt:lpstr>微笑PPT - 小A</vt:lpstr>
      <vt:lpstr>PowerPoint 演示文稿</vt:lpstr>
      <vt:lpstr>PowerPoint 演示文稿</vt:lpstr>
      <vt:lpstr>    定义：将一定量药液注入肌肉           组织的方法  目的：注入药物，用于不宜或不能       口服、皮下注射、静脉注射且         要求迅速发挥疗效时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 wang</dc:creator>
  <cp:lastModifiedBy>Administrator</cp:lastModifiedBy>
  <cp:revision>101</cp:revision>
  <dcterms:created xsi:type="dcterms:W3CDTF">2018-12-08T02:38:00Z</dcterms:created>
  <dcterms:modified xsi:type="dcterms:W3CDTF">2019-09-23T02:24:50Z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